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77" r:id="rId1"/>
  </p:sldMasterIdLst>
  <p:notesMasterIdLst>
    <p:notesMasterId r:id="rId8"/>
  </p:notesMasterIdLst>
  <p:handoutMasterIdLst>
    <p:handoutMasterId r:id="rId9"/>
  </p:handoutMasterIdLst>
  <p:sldIdLst>
    <p:sldId id="1830" r:id="rId2"/>
    <p:sldId id="1825" r:id="rId3"/>
    <p:sldId id="1826" r:id="rId4"/>
    <p:sldId id="1835" r:id="rId5"/>
    <p:sldId id="1832" r:id="rId6"/>
    <p:sldId id="1836" r:id="rId7"/>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0000"/>
    <a:srgbClr val="F20000"/>
    <a:srgbClr val="7F7F7F"/>
    <a:srgbClr val="2EBBFA"/>
    <a:srgbClr val="053DA3"/>
    <a:srgbClr val="8E0000"/>
    <a:srgbClr val="B40000"/>
    <a:srgbClr val="002060"/>
    <a:srgbClr val="FFFFFF"/>
    <a:srgbClr val="E2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1" autoAdjust="0"/>
    <p:restoredTop sz="83212" autoAdjust="0"/>
  </p:normalViewPr>
  <p:slideViewPr>
    <p:cSldViewPr snapToGrid="0" showGuides="1">
      <p:cViewPr varScale="1">
        <p:scale>
          <a:sx n="130" d="100"/>
          <a:sy n="130" d="100"/>
        </p:scale>
        <p:origin x="180" y="21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100" d="100"/>
          <a:sy n="100" d="100"/>
        </p:scale>
        <p:origin x="484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7882752525252529"/>
          <c:y val="0.11342138364779875"/>
          <c:w val="0.81260681818181801"/>
          <c:h val="0.78876598532494757"/>
        </c:manualLayout>
      </c:layout>
      <c:barChart>
        <c:barDir val="col"/>
        <c:grouping val="stacked"/>
        <c:varyColors val="0"/>
        <c:ser>
          <c:idx val="0"/>
          <c:order val="0"/>
          <c:tx>
            <c:strRef>
              <c:f>Sheet1!$B$1</c:f>
              <c:strCache>
                <c:ptCount val="1"/>
                <c:pt idx="0">
                  <c:v>系列 1</c:v>
                </c:pt>
              </c:strCache>
            </c:strRef>
          </c:tx>
          <c:spPr>
            <a:solidFill>
              <a:schemeClr val="bg1">
                <a:lumMod val="75000"/>
              </a:schemeClr>
            </a:solidFill>
            <a:ln>
              <a:noFill/>
            </a:ln>
            <a:effectLst/>
          </c:spPr>
          <c:invertIfNegative val="0"/>
          <c:dPt>
            <c:idx val="4"/>
            <c:invertIfNegative val="0"/>
            <c:bubble3D val="0"/>
            <c:spPr>
              <a:solidFill>
                <a:srgbClr val="F20000"/>
              </a:solidFill>
              <a:ln>
                <a:noFill/>
              </a:ln>
              <a:effectLst/>
            </c:spPr>
            <c:extLst>
              <c:ext xmlns:c16="http://schemas.microsoft.com/office/drawing/2014/chart" uri="{C3380CC4-5D6E-409C-BE32-E72D297353CC}">
                <c16:uniqueId val="{00000001-2DCA-4AE7-9B4C-3768ACCC7DB1}"/>
              </c:ext>
            </c:extLst>
          </c:dPt>
          <c:dPt>
            <c:idx val="5"/>
            <c:invertIfNegative val="0"/>
            <c:bubble3D val="0"/>
            <c:spPr>
              <a:solidFill>
                <a:srgbClr val="F20000"/>
              </a:solidFill>
              <a:ln>
                <a:noFill/>
              </a:ln>
              <a:effectLst/>
            </c:spPr>
            <c:extLst>
              <c:ext xmlns:c16="http://schemas.microsoft.com/office/drawing/2014/chart" uri="{C3380CC4-5D6E-409C-BE32-E72D297353CC}">
                <c16:uniqueId val="{00000000-2DCA-4AE7-9B4C-3768ACCC7DB1}"/>
              </c:ext>
            </c:extLst>
          </c:dPt>
          <c:cat>
            <c:strRef>
              <c:f>Sheet1!$A$2:$A$7</c:f>
              <c:strCache>
                <c:ptCount val="6"/>
                <c:pt idx="0">
                  <c:v>23期</c:v>
                </c:pt>
                <c:pt idx="1">
                  <c:v>24期</c:v>
                </c:pt>
                <c:pt idx="2">
                  <c:v>25期</c:v>
                </c:pt>
                <c:pt idx="3">
                  <c:v>26期</c:v>
                </c:pt>
                <c:pt idx="4">
                  <c:v>27期</c:v>
                </c:pt>
                <c:pt idx="5">
                  <c:v>28期</c:v>
                </c:pt>
              </c:strCache>
            </c:strRef>
          </c:cat>
          <c:val>
            <c:numRef>
              <c:f>Sheet1!$B$2:$B$7</c:f>
              <c:numCache>
                <c:formatCode>#,##0</c:formatCode>
                <c:ptCount val="6"/>
                <c:pt idx="0">
                  <c:v>5900</c:v>
                </c:pt>
                <c:pt idx="1">
                  <c:v>5700</c:v>
                </c:pt>
                <c:pt idx="2">
                  <c:v>7200</c:v>
                </c:pt>
                <c:pt idx="3">
                  <c:v>7800</c:v>
                </c:pt>
                <c:pt idx="4">
                  <c:v>8600</c:v>
                </c:pt>
                <c:pt idx="5">
                  <c:v>9400</c:v>
                </c:pt>
              </c:numCache>
            </c:numRef>
          </c:val>
          <c:extLst>
            <c:ext xmlns:c16="http://schemas.microsoft.com/office/drawing/2014/chart" uri="{C3380CC4-5D6E-409C-BE32-E72D297353CC}">
              <c16:uniqueId val="{00000006-28CD-497E-8A1E-B30C4C4CC8A9}"/>
            </c:ext>
          </c:extLst>
        </c:ser>
        <c:dLbls>
          <c:showLegendKey val="0"/>
          <c:showVal val="0"/>
          <c:showCatName val="0"/>
          <c:showSerName val="0"/>
          <c:showPercent val="0"/>
          <c:showBubbleSize val="0"/>
        </c:dLbls>
        <c:gapWidth val="150"/>
        <c:overlap val="100"/>
        <c:axId val="2117375679"/>
        <c:axId val="1324311423"/>
      </c:barChart>
      <c:catAx>
        <c:axId val="2117375679"/>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crossAx val="1324311423"/>
        <c:crosses val="autoZero"/>
        <c:auto val="1"/>
        <c:lblAlgn val="ctr"/>
        <c:lblOffset val="100"/>
        <c:noMultiLvlLbl val="0"/>
      </c:catAx>
      <c:valAx>
        <c:axId val="1324311423"/>
        <c:scaling>
          <c:orientation val="minMax"/>
          <c:max val="10000"/>
          <c:min val="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sz="1000"/>
                  <a:t>（件）</a:t>
                </a:r>
              </a:p>
            </c:rich>
          </c:tx>
          <c:layout>
            <c:manualLayout>
              <c:xMode val="edge"/>
              <c:yMode val="edge"/>
              <c:x val="2.9898737373737376E-2"/>
              <c:y val="7.0036687631027253E-3"/>
            </c:manualLayout>
          </c:layout>
          <c:overlay val="0"/>
          <c:spPr>
            <a:noFill/>
            <a:ln>
              <a:noFill/>
            </a:ln>
            <a:effectLst/>
          </c:spPr>
          <c:txPr>
            <a:bodyPr rot="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lgn="ctr">
              <a:defRPr sz="1200" b="0" i="0" u="none" strike="noStrike" kern="1200" baseline="0">
                <a:solidFill>
                  <a:schemeClr val="tx1">
                    <a:lumMod val="65000"/>
                    <a:lumOff val="35000"/>
                  </a:schemeClr>
                </a:solidFill>
                <a:latin typeface="+mn-lt"/>
                <a:ea typeface="+mn-ea"/>
                <a:cs typeface="+mn-cs"/>
              </a:defRPr>
            </a:pPr>
            <a:endParaRPr lang="ja-JP"/>
          </a:p>
        </c:txPr>
        <c:crossAx val="2117375679"/>
        <c:crosses val="autoZero"/>
        <c:crossBetween val="between"/>
        <c:majorUnit val="20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6159376848170126"/>
          <c:y val="0.11342138364779875"/>
          <c:w val="0.81557541190677385"/>
          <c:h val="0.78876598532494757"/>
        </c:manualLayout>
      </c:layout>
      <c:barChart>
        <c:barDir val="col"/>
        <c:grouping val="stacked"/>
        <c:varyColors val="0"/>
        <c:ser>
          <c:idx val="0"/>
          <c:order val="0"/>
          <c:tx>
            <c:strRef>
              <c:f>Sheet1!$B$1</c:f>
              <c:strCache>
                <c:ptCount val="1"/>
                <c:pt idx="0">
                  <c:v>系列 1</c:v>
                </c:pt>
              </c:strCache>
            </c:strRef>
          </c:tx>
          <c:spPr>
            <a:solidFill>
              <a:schemeClr val="bg1">
                <a:lumMod val="75000"/>
              </a:schemeClr>
            </a:solidFill>
            <a:ln>
              <a:noFill/>
            </a:ln>
            <a:effectLst/>
          </c:spPr>
          <c:invertIfNegative val="0"/>
          <c:dPt>
            <c:idx val="4"/>
            <c:invertIfNegative val="0"/>
            <c:bubble3D val="0"/>
            <c:spPr>
              <a:solidFill>
                <a:srgbClr val="F20000"/>
              </a:solidFill>
              <a:ln>
                <a:noFill/>
              </a:ln>
              <a:effectLst/>
            </c:spPr>
            <c:extLst>
              <c:ext xmlns:c16="http://schemas.microsoft.com/office/drawing/2014/chart" uri="{C3380CC4-5D6E-409C-BE32-E72D297353CC}">
                <c16:uniqueId val="{00000001-367C-43E3-9460-9CAA74800E8C}"/>
              </c:ext>
            </c:extLst>
          </c:dPt>
          <c:dPt>
            <c:idx val="5"/>
            <c:invertIfNegative val="0"/>
            <c:bubble3D val="0"/>
            <c:spPr>
              <a:solidFill>
                <a:srgbClr val="F20000"/>
              </a:solidFill>
              <a:ln>
                <a:noFill/>
              </a:ln>
              <a:effectLst/>
            </c:spPr>
            <c:extLst>
              <c:ext xmlns:c16="http://schemas.microsoft.com/office/drawing/2014/chart" uri="{C3380CC4-5D6E-409C-BE32-E72D297353CC}">
                <c16:uniqueId val="{00000000-367C-43E3-9460-9CAA74800E8C}"/>
              </c:ext>
            </c:extLst>
          </c:dPt>
          <c:cat>
            <c:strRef>
              <c:f>Sheet1!$A$2:$A$7</c:f>
              <c:strCache>
                <c:ptCount val="6"/>
                <c:pt idx="0">
                  <c:v>23期</c:v>
                </c:pt>
                <c:pt idx="1">
                  <c:v>24期</c:v>
                </c:pt>
                <c:pt idx="2">
                  <c:v>25期</c:v>
                </c:pt>
                <c:pt idx="3">
                  <c:v>26期</c:v>
                </c:pt>
                <c:pt idx="4">
                  <c:v>27期</c:v>
                </c:pt>
                <c:pt idx="5">
                  <c:v>28期</c:v>
                </c:pt>
              </c:strCache>
            </c:strRef>
          </c:cat>
          <c:val>
            <c:numRef>
              <c:f>Sheet1!$B$2:$B$7</c:f>
              <c:numCache>
                <c:formatCode>#,##0</c:formatCode>
                <c:ptCount val="6"/>
                <c:pt idx="0">
                  <c:v>510</c:v>
                </c:pt>
                <c:pt idx="1">
                  <c:v>600</c:v>
                </c:pt>
                <c:pt idx="2">
                  <c:v>530</c:v>
                </c:pt>
                <c:pt idx="3">
                  <c:v>720</c:v>
                </c:pt>
                <c:pt idx="4">
                  <c:v>890</c:v>
                </c:pt>
                <c:pt idx="5">
                  <c:v>960</c:v>
                </c:pt>
              </c:numCache>
            </c:numRef>
          </c:val>
          <c:extLst>
            <c:ext xmlns:c16="http://schemas.microsoft.com/office/drawing/2014/chart" uri="{C3380CC4-5D6E-409C-BE32-E72D297353CC}">
              <c16:uniqueId val="{00000006-28CD-497E-8A1E-B30C4C4CC8A9}"/>
            </c:ext>
          </c:extLst>
        </c:ser>
        <c:dLbls>
          <c:showLegendKey val="0"/>
          <c:showVal val="0"/>
          <c:showCatName val="0"/>
          <c:showSerName val="0"/>
          <c:showPercent val="0"/>
          <c:showBubbleSize val="0"/>
        </c:dLbls>
        <c:gapWidth val="150"/>
        <c:overlap val="100"/>
        <c:axId val="2117375679"/>
        <c:axId val="1324311423"/>
      </c:barChart>
      <c:catAx>
        <c:axId val="2117375679"/>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crossAx val="1324311423"/>
        <c:crosses val="autoZero"/>
        <c:auto val="1"/>
        <c:lblAlgn val="ctr"/>
        <c:lblOffset val="100"/>
        <c:noMultiLvlLbl val="0"/>
      </c:catAx>
      <c:valAx>
        <c:axId val="1324311423"/>
        <c:scaling>
          <c:orientation val="minMax"/>
          <c:max val="1000"/>
          <c:min val="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sz="1000"/>
                  <a:t>（百万円）</a:t>
                </a:r>
              </a:p>
            </c:rich>
          </c:tx>
          <c:layout>
            <c:manualLayout>
              <c:xMode val="edge"/>
              <c:yMode val="edge"/>
              <c:x val="7.2982689607650755E-5"/>
              <c:y val="3.4748427672955969E-4"/>
            </c:manualLayout>
          </c:layout>
          <c:overlay val="0"/>
          <c:spPr>
            <a:noFill/>
            <a:ln>
              <a:noFill/>
            </a:ln>
            <a:effectLst/>
          </c:spPr>
          <c:txPr>
            <a:bodyPr rot="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lgn="ctr">
              <a:defRPr sz="1200" b="0" i="0" u="none" strike="noStrike" kern="1200" baseline="0">
                <a:solidFill>
                  <a:schemeClr val="tx1">
                    <a:lumMod val="65000"/>
                    <a:lumOff val="35000"/>
                  </a:schemeClr>
                </a:solidFill>
                <a:latin typeface="+mn-lt"/>
                <a:ea typeface="+mn-ea"/>
                <a:cs typeface="+mn-cs"/>
              </a:defRPr>
            </a:pPr>
            <a:endParaRPr lang="ja-JP"/>
          </a:p>
        </c:txPr>
        <c:crossAx val="2117375679"/>
        <c:crosses val="autoZero"/>
        <c:crossBetween val="between"/>
        <c:majorUnit val="2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colors2.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4391EA4C-2D64-8A41-913F-ADE7644094C4}"/>
              </a:ext>
            </a:extLst>
          </p:cNvPr>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4CD1699C-0926-763D-2414-46263E93DFF4}"/>
              </a:ext>
            </a:extLst>
          </p:cNvPr>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D9129771-8C4B-45D2-B00A-77ECB8D87100}" type="datetimeFigureOut">
              <a:rPr kumimoji="1" lang="ja-JP" altLang="en-US" smtClean="0"/>
              <a:t>2025/7/14</a:t>
            </a:fld>
            <a:endParaRPr kumimoji="1" lang="ja-JP" altLang="en-US"/>
          </a:p>
        </p:txBody>
      </p:sp>
      <p:sp>
        <p:nvSpPr>
          <p:cNvPr id="4" name="フッター プレースホルダー 3">
            <a:extLst>
              <a:ext uri="{FF2B5EF4-FFF2-40B4-BE49-F238E27FC236}">
                <a16:creationId xmlns:a16="http://schemas.microsoft.com/office/drawing/2014/main" id="{AF9326DE-EFFA-FFFD-E383-B21D97F0C841}"/>
              </a:ext>
            </a:extLst>
          </p:cNvPr>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1DF8E896-A720-7BBB-F358-6B971E99921B}"/>
              </a:ext>
            </a:extLst>
          </p:cNvPr>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F702426F-054B-40D3-8E2A-5647D5AC0461}" type="slidenum">
              <a:rPr kumimoji="1" lang="ja-JP" altLang="en-US" smtClean="0"/>
              <a:t>‹#›</a:t>
            </a:fld>
            <a:endParaRPr kumimoji="1" lang="ja-JP" altLang="en-US"/>
          </a:p>
        </p:txBody>
      </p:sp>
    </p:spTree>
    <p:extLst>
      <p:ext uri="{BB962C8B-B14F-4D97-AF65-F5344CB8AC3E}">
        <p14:creationId xmlns:p14="http://schemas.microsoft.com/office/powerpoint/2010/main" val="2090190035"/>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11963AF7-106C-4EF2-BEB6-BD7ED1BD2226}" type="datetimeFigureOut">
              <a:rPr kumimoji="1" lang="ja-JP" altLang="en-US" smtClean="0"/>
              <a:t>2025/7/14</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893C8D4D-DEA3-4D07-AEAB-60F37BB803A0}" type="slidenum">
              <a:rPr kumimoji="1" lang="ja-JP" altLang="en-US" smtClean="0"/>
              <a:t>‹#›</a:t>
            </a:fld>
            <a:endParaRPr kumimoji="1" lang="ja-JP" altLang="en-US"/>
          </a:p>
        </p:txBody>
      </p:sp>
    </p:spTree>
    <p:extLst>
      <p:ext uri="{BB962C8B-B14F-4D97-AF65-F5344CB8AC3E}">
        <p14:creationId xmlns:p14="http://schemas.microsoft.com/office/powerpoint/2010/main" val="12721528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93C8D4D-DEA3-4D07-AEAB-60F37BB803A0}" type="slidenum">
              <a:rPr kumimoji="1" lang="ja-JP" altLang="en-US" smtClean="0"/>
              <a:t>0</a:t>
            </a:fld>
            <a:endParaRPr kumimoji="1" lang="ja-JP" altLang="en-US"/>
          </a:p>
        </p:txBody>
      </p:sp>
    </p:spTree>
    <p:extLst>
      <p:ext uri="{BB962C8B-B14F-4D97-AF65-F5344CB8AC3E}">
        <p14:creationId xmlns:p14="http://schemas.microsoft.com/office/powerpoint/2010/main" val="3096243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B82EAC-7CBA-2DA6-4EAE-9D6D2D553E9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086B974-8325-11F9-7880-9B7D7D2EB7C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ECB809E-C2B0-F037-1A47-1D5F04F83C1D}"/>
              </a:ext>
            </a:extLst>
          </p:cNvPr>
          <p:cNvSpPr>
            <a:spLocks noGrp="1"/>
          </p:cNvSpPr>
          <p:nvPr>
            <p:ph type="body" idx="1"/>
          </p:nvPr>
        </p:nvSpPr>
        <p:spPr/>
        <p:txBody>
          <a:bodyPr/>
          <a:lstStyle/>
          <a:p>
            <a:endParaRPr lang="en-US" altLang="ja-JP" dirty="0"/>
          </a:p>
          <a:p>
            <a:endParaRPr kumimoji="1" lang="en-US" altLang="ja-JP" dirty="0"/>
          </a:p>
        </p:txBody>
      </p:sp>
      <p:sp>
        <p:nvSpPr>
          <p:cNvPr id="4" name="スライド番号プレースホルダー 3">
            <a:extLst>
              <a:ext uri="{FF2B5EF4-FFF2-40B4-BE49-F238E27FC236}">
                <a16:creationId xmlns:a16="http://schemas.microsoft.com/office/drawing/2014/main" id="{05F8709A-5A05-D17A-5CA9-0A05BCBF0B8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70B030-C4AF-4230-A691-847921B71672}" type="slidenum">
              <a:rPr kumimoji="1" lang="ja-JP" altLang="en-US" sz="1200" b="0" i="0" u="none" strike="noStrike" kern="1200" cap="none" spc="0" normalizeH="0" baseline="0" noProof="0" smtClean="0">
                <a:ln>
                  <a:noFill/>
                </a:ln>
                <a:solidFill>
                  <a:prstClr val="black"/>
                </a:solidFill>
                <a:effectLst/>
                <a:uLnTx/>
                <a:uFillTx/>
                <a:latin typeface="游ゴシック" panose="0211000402020202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endParaRPr>
          </a:p>
        </p:txBody>
      </p:sp>
    </p:spTree>
    <p:extLst>
      <p:ext uri="{BB962C8B-B14F-4D97-AF65-F5344CB8AC3E}">
        <p14:creationId xmlns:p14="http://schemas.microsoft.com/office/powerpoint/2010/main" val="197477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C3CC0D-63B4-2FBC-DD9C-CDE98D2FB5A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DFEA7F4-E822-FF6B-43B1-AD70A2633D5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B51708F-40F3-1E68-6FE3-6FEB66A83F7B}"/>
              </a:ext>
            </a:extLst>
          </p:cNvPr>
          <p:cNvSpPr>
            <a:spLocks noGrp="1"/>
          </p:cNvSpPr>
          <p:nvPr>
            <p:ph type="body" idx="1"/>
          </p:nvPr>
        </p:nvSpPr>
        <p:spPr/>
        <p:txBody>
          <a:bodyPr/>
          <a:lstStyle/>
          <a:p>
            <a:endParaRPr lang="en-US" altLang="ja-JP" dirty="0"/>
          </a:p>
          <a:p>
            <a:endParaRPr kumimoji="1" lang="en-US" altLang="ja-JP" dirty="0"/>
          </a:p>
        </p:txBody>
      </p:sp>
      <p:sp>
        <p:nvSpPr>
          <p:cNvPr id="4" name="スライド番号プレースホルダー 3">
            <a:extLst>
              <a:ext uri="{FF2B5EF4-FFF2-40B4-BE49-F238E27FC236}">
                <a16:creationId xmlns:a16="http://schemas.microsoft.com/office/drawing/2014/main" id="{516EF7BF-4B6D-0900-6A07-B74BF2EA10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70B030-C4AF-4230-A691-847921B71672}" type="slidenum">
              <a:rPr kumimoji="1" lang="ja-JP" altLang="en-US" sz="1200" b="0" i="0" u="none" strike="noStrike" kern="1200" cap="none" spc="0" normalizeH="0" baseline="0" noProof="0" smtClean="0">
                <a:ln>
                  <a:noFill/>
                </a:ln>
                <a:solidFill>
                  <a:prstClr val="black"/>
                </a:solidFill>
                <a:effectLst/>
                <a:uLnTx/>
                <a:uFillTx/>
                <a:latin typeface="游ゴシック" panose="0211000402020202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endParaRPr>
          </a:p>
        </p:txBody>
      </p:sp>
    </p:spTree>
    <p:extLst>
      <p:ext uri="{BB962C8B-B14F-4D97-AF65-F5344CB8AC3E}">
        <p14:creationId xmlns:p14="http://schemas.microsoft.com/office/powerpoint/2010/main" val="2954728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9A52F-198A-C4F6-70F0-90E0E8591CA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0C84842-6A34-623F-A9DC-B99488DE59C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AAC6597-750B-E043-BE0C-8AEB84F96406}"/>
              </a:ext>
            </a:extLst>
          </p:cNvPr>
          <p:cNvSpPr>
            <a:spLocks noGrp="1"/>
          </p:cNvSpPr>
          <p:nvPr>
            <p:ph type="body" idx="1"/>
          </p:nvPr>
        </p:nvSpPr>
        <p:spPr/>
        <p:txBody>
          <a:bodyPr/>
          <a:lstStyle/>
          <a:p>
            <a:endParaRPr lang="en-US" altLang="ja-JP" dirty="0"/>
          </a:p>
          <a:p>
            <a:endParaRPr kumimoji="1" lang="en-US" altLang="ja-JP" dirty="0"/>
          </a:p>
        </p:txBody>
      </p:sp>
      <p:sp>
        <p:nvSpPr>
          <p:cNvPr id="4" name="スライド番号プレースホルダー 3">
            <a:extLst>
              <a:ext uri="{FF2B5EF4-FFF2-40B4-BE49-F238E27FC236}">
                <a16:creationId xmlns:a16="http://schemas.microsoft.com/office/drawing/2014/main" id="{65AEF837-BEB7-67E5-B671-9D24DC24E9A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70B030-C4AF-4230-A691-847921B71672}" type="slidenum">
              <a:rPr kumimoji="1" lang="ja-JP" altLang="en-US" sz="1200" b="0" i="0" u="none" strike="noStrike" kern="1200" cap="none" spc="0" normalizeH="0" baseline="0" noProof="0" smtClean="0">
                <a:ln>
                  <a:noFill/>
                </a:ln>
                <a:solidFill>
                  <a:prstClr val="black"/>
                </a:solidFill>
                <a:effectLst/>
                <a:uLnTx/>
                <a:uFillTx/>
                <a:latin typeface="游ゴシック" panose="0211000402020202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endParaRPr>
          </a:p>
        </p:txBody>
      </p:sp>
    </p:spTree>
    <p:extLst>
      <p:ext uri="{BB962C8B-B14F-4D97-AF65-F5344CB8AC3E}">
        <p14:creationId xmlns:p14="http://schemas.microsoft.com/office/powerpoint/2010/main" val="3257019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F565B3-FC32-D966-4796-B3BA1156DBB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D2DA603-D2C7-72E1-A05D-BBFF476C67F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DFCFE3C-647D-2653-95BA-BE68A6148FF6}"/>
              </a:ext>
            </a:extLst>
          </p:cNvPr>
          <p:cNvSpPr>
            <a:spLocks noGrp="1"/>
          </p:cNvSpPr>
          <p:nvPr>
            <p:ph type="body" idx="1"/>
          </p:nvPr>
        </p:nvSpPr>
        <p:spPr/>
        <p:txBody>
          <a:bodyPr/>
          <a:lstStyle/>
          <a:p>
            <a:endParaRPr lang="en-US" altLang="ja-JP" dirty="0"/>
          </a:p>
          <a:p>
            <a:endParaRPr kumimoji="1" lang="en-US" altLang="ja-JP" dirty="0"/>
          </a:p>
        </p:txBody>
      </p:sp>
      <p:sp>
        <p:nvSpPr>
          <p:cNvPr id="4" name="スライド番号プレースホルダー 3">
            <a:extLst>
              <a:ext uri="{FF2B5EF4-FFF2-40B4-BE49-F238E27FC236}">
                <a16:creationId xmlns:a16="http://schemas.microsoft.com/office/drawing/2014/main" id="{573852B3-C7D4-D110-4DBC-DA65C74BFB1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70B030-C4AF-4230-A691-847921B71672}" type="slidenum">
              <a:rPr kumimoji="1" lang="ja-JP" altLang="en-US" sz="1200" b="0" i="0" u="none" strike="noStrike" kern="1200" cap="none" spc="0" normalizeH="0" baseline="0" noProof="0" smtClean="0">
                <a:ln>
                  <a:noFill/>
                </a:ln>
                <a:solidFill>
                  <a:prstClr val="black"/>
                </a:solidFill>
                <a:effectLst/>
                <a:uLnTx/>
                <a:uFillTx/>
                <a:latin typeface="游ゴシック" panose="0211000402020202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endParaRPr>
          </a:p>
        </p:txBody>
      </p:sp>
    </p:spTree>
    <p:extLst>
      <p:ext uri="{BB962C8B-B14F-4D97-AF65-F5344CB8AC3E}">
        <p14:creationId xmlns:p14="http://schemas.microsoft.com/office/powerpoint/2010/main" val="475878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31C58-3D67-988A-22F0-7C08AB3DDC6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87DBD9A-4D66-7003-F706-CB5284ABEDF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33BFF4B-F1E6-F8D8-6476-BB262D9FD7C5}"/>
              </a:ext>
            </a:extLst>
          </p:cNvPr>
          <p:cNvSpPr>
            <a:spLocks noGrp="1"/>
          </p:cNvSpPr>
          <p:nvPr>
            <p:ph type="body" idx="1"/>
          </p:nvPr>
        </p:nvSpPr>
        <p:spPr/>
        <p:txBody>
          <a:bodyPr/>
          <a:lstStyle/>
          <a:p>
            <a:endParaRPr lang="en-US" altLang="ja-JP" dirty="0"/>
          </a:p>
          <a:p>
            <a:endParaRPr kumimoji="1" lang="en-US" altLang="ja-JP" dirty="0"/>
          </a:p>
        </p:txBody>
      </p:sp>
      <p:sp>
        <p:nvSpPr>
          <p:cNvPr id="4" name="スライド番号プレースホルダー 3">
            <a:extLst>
              <a:ext uri="{FF2B5EF4-FFF2-40B4-BE49-F238E27FC236}">
                <a16:creationId xmlns:a16="http://schemas.microsoft.com/office/drawing/2014/main" id="{18BE0C4C-F9F7-0576-3052-79C2DB01A3E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70B030-C4AF-4230-A691-847921B71672}" type="slidenum">
              <a:rPr kumimoji="1" lang="ja-JP" altLang="en-US" sz="1200" b="0" i="0" u="none" strike="noStrike" kern="1200" cap="none" spc="0" normalizeH="0" baseline="0" noProof="0" smtClean="0">
                <a:ln>
                  <a:noFill/>
                </a:ln>
                <a:solidFill>
                  <a:prstClr val="black"/>
                </a:solidFill>
                <a:effectLst/>
                <a:uLnTx/>
                <a:uFillTx/>
                <a:latin typeface="游ゴシック" panose="0211000402020202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endParaRPr>
          </a:p>
        </p:txBody>
      </p:sp>
    </p:spTree>
    <p:extLst>
      <p:ext uri="{BB962C8B-B14F-4D97-AF65-F5344CB8AC3E}">
        <p14:creationId xmlns:p14="http://schemas.microsoft.com/office/powerpoint/2010/main" val="782013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2_タイトル スライド">
    <p:spTree>
      <p:nvGrpSpPr>
        <p:cNvPr id="1" name=""/>
        <p:cNvGrpSpPr/>
        <p:nvPr/>
      </p:nvGrpSpPr>
      <p:grpSpPr>
        <a:xfrm>
          <a:off x="0" y="0"/>
          <a:ext cx="0" cy="0"/>
          <a:chOff x="0" y="0"/>
          <a:chExt cx="0" cy="0"/>
        </a:xfrm>
      </p:grpSpPr>
      <p:sp>
        <p:nvSpPr>
          <p:cNvPr id="8" name="フリーフォーム: 図形 7">
            <a:extLst>
              <a:ext uri="{FF2B5EF4-FFF2-40B4-BE49-F238E27FC236}">
                <a16:creationId xmlns:a16="http://schemas.microsoft.com/office/drawing/2014/main" id="{9F01A307-417B-0309-5834-F0DBB32D3B7F}"/>
              </a:ext>
            </a:extLst>
          </p:cNvPr>
          <p:cNvSpPr/>
          <p:nvPr userDrawn="1"/>
        </p:nvSpPr>
        <p:spPr>
          <a:xfrm>
            <a:off x="-2702" y="-4"/>
            <a:ext cx="4680000" cy="6858004"/>
          </a:xfrm>
          <a:custGeom>
            <a:avLst/>
            <a:gdLst>
              <a:gd name="connsiteX0" fmla="*/ 0 w 4680000"/>
              <a:gd name="connsiteY0" fmla="*/ 0 h 6858004"/>
              <a:gd name="connsiteX1" fmla="*/ 1200331 w 4680000"/>
              <a:gd name="connsiteY1" fmla="*/ 0 h 6858004"/>
              <a:gd name="connsiteX2" fmla="*/ 1200331 w 4680000"/>
              <a:gd name="connsiteY2" fmla="*/ 4 h 6858004"/>
              <a:gd name="connsiteX3" fmla="*/ 3082080 w 4680000"/>
              <a:gd name="connsiteY3" fmla="*/ 4 h 6858004"/>
              <a:gd name="connsiteX4" fmla="*/ 4680000 w 4680000"/>
              <a:gd name="connsiteY4" fmla="*/ 6858004 h 6858004"/>
              <a:gd name="connsiteX5" fmla="*/ 1200331 w 4680000"/>
              <a:gd name="connsiteY5" fmla="*/ 6858004 h 6858004"/>
              <a:gd name="connsiteX6" fmla="*/ 267450 w 4680000"/>
              <a:gd name="connsiteY6" fmla="*/ 6858004 h 6858004"/>
              <a:gd name="connsiteX7" fmla="*/ 0 w 4680000"/>
              <a:gd name="connsiteY7" fmla="*/ 6858004 h 685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80000" h="6858004">
                <a:moveTo>
                  <a:pt x="0" y="0"/>
                </a:moveTo>
                <a:lnTo>
                  <a:pt x="1200331" y="0"/>
                </a:lnTo>
                <a:lnTo>
                  <a:pt x="1200331" y="4"/>
                </a:lnTo>
                <a:lnTo>
                  <a:pt x="3082080" y="4"/>
                </a:lnTo>
                <a:lnTo>
                  <a:pt x="4680000" y="6858004"/>
                </a:lnTo>
                <a:lnTo>
                  <a:pt x="1200331" y="6858004"/>
                </a:lnTo>
                <a:lnTo>
                  <a:pt x="267450" y="6858004"/>
                </a:lnTo>
                <a:lnTo>
                  <a:pt x="0" y="6858004"/>
                </a:lnTo>
                <a:close/>
              </a:path>
            </a:pathLst>
          </a:custGeom>
          <a:solidFill>
            <a:srgbClr val="D2000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ja-JP" altLang="en-US">
              <a:solidFill>
                <a:srgbClr val="8E0000"/>
              </a:solidFill>
            </a:endParaRPr>
          </a:p>
        </p:txBody>
      </p:sp>
      <p:sp>
        <p:nvSpPr>
          <p:cNvPr id="3" name="字幕 2">
            <a:extLst>
              <a:ext uri="{FF2B5EF4-FFF2-40B4-BE49-F238E27FC236}">
                <a16:creationId xmlns:a16="http://schemas.microsoft.com/office/drawing/2014/main" id="{4EF51E98-3A9B-B27C-4569-D8330C17B366}"/>
              </a:ext>
            </a:extLst>
          </p:cNvPr>
          <p:cNvSpPr>
            <a:spLocks noGrp="1"/>
          </p:cNvSpPr>
          <p:nvPr>
            <p:ph type="subTitle" idx="1"/>
          </p:nvPr>
        </p:nvSpPr>
        <p:spPr>
          <a:xfrm>
            <a:off x="2822404" y="4122000"/>
            <a:ext cx="6547193" cy="720000"/>
          </a:xfrm>
        </p:spPr>
        <p:txBody>
          <a:bodyPr anchor="ctr">
            <a:noAutofit/>
          </a:bodyPr>
          <a:lstStyle>
            <a:lvl1pPr marL="0" indent="0" algn="ctr">
              <a:buNone/>
              <a:defRPr sz="3200">
                <a:latin typeface="游ゴシック Medium" panose="020B0500000000000000" pitchFamily="50" charset="-128"/>
                <a:ea typeface="游ゴシック Medium" panose="020B05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9" name="正方形/長方形 8">
            <a:extLst>
              <a:ext uri="{FF2B5EF4-FFF2-40B4-BE49-F238E27FC236}">
                <a16:creationId xmlns:a16="http://schemas.microsoft.com/office/drawing/2014/main" id="{7A5A01AB-BE19-1AC9-7E7B-3002447B3AF5}"/>
              </a:ext>
            </a:extLst>
          </p:cNvPr>
          <p:cNvSpPr/>
          <p:nvPr userDrawn="1"/>
        </p:nvSpPr>
        <p:spPr>
          <a:xfrm>
            <a:off x="2822403" y="2146254"/>
            <a:ext cx="6547194" cy="168833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lt"/>
            </a:endParaRPr>
          </a:p>
        </p:txBody>
      </p:sp>
      <p:sp>
        <p:nvSpPr>
          <p:cNvPr id="2" name="タイトル 1">
            <a:extLst>
              <a:ext uri="{FF2B5EF4-FFF2-40B4-BE49-F238E27FC236}">
                <a16:creationId xmlns:a16="http://schemas.microsoft.com/office/drawing/2014/main" id="{78D6D587-D9E5-39C4-3945-C9BE383FE7AD}"/>
              </a:ext>
            </a:extLst>
          </p:cNvPr>
          <p:cNvSpPr>
            <a:spLocks noGrp="1"/>
          </p:cNvSpPr>
          <p:nvPr>
            <p:ph type="ctrTitle"/>
          </p:nvPr>
        </p:nvSpPr>
        <p:spPr>
          <a:xfrm>
            <a:off x="3001800" y="2416219"/>
            <a:ext cx="6188400" cy="1148400"/>
          </a:xfrm>
        </p:spPr>
        <p:txBody>
          <a:bodyPr anchor="ctr"/>
          <a:lstStyle>
            <a:lvl1pPr algn="ctr">
              <a:lnSpc>
                <a:spcPct val="110000"/>
              </a:lnSpc>
              <a:defRPr sz="3600">
                <a:solidFill>
                  <a:schemeClr val="bg1"/>
                </a:solidFill>
                <a:latin typeface="游ゴシック Medium" panose="020B0500000000000000" pitchFamily="50" charset="-128"/>
                <a:ea typeface="游ゴシック Medium" panose="020B0500000000000000" pitchFamily="50" charset="-128"/>
              </a:defRPr>
            </a:lvl1pPr>
          </a:lstStyle>
          <a:p>
            <a:r>
              <a:rPr kumimoji="1" lang="ja-JP" altLang="en-US" dirty="0"/>
              <a:t>マスター タイトルの書式設定</a:t>
            </a:r>
          </a:p>
        </p:txBody>
      </p:sp>
      <p:grpSp>
        <p:nvGrpSpPr>
          <p:cNvPr id="4" name="グループ化 3">
            <a:extLst>
              <a:ext uri="{FF2B5EF4-FFF2-40B4-BE49-F238E27FC236}">
                <a16:creationId xmlns:a16="http://schemas.microsoft.com/office/drawing/2014/main" id="{63B43624-F567-625A-F1D3-7EEFC61A1CF3}"/>
              </a:ext>
            </a:extLst>
          </p:cNvPr>
          <p:cNvGrpSpPr/>
          <p:nvPr userDrawn="1"/>
        </p:nvGrpSpPr>
        <p:grpSpPr>
          <a:xfrm>
            <a:off x="10565175" y="5960853"/>
            <a:ext cx="1227133" cy="594470"/>
            <a:chOff x="2938462" y="2452687"/>
            <a:chExt cx="4023630" cy="1949200"/>
          </a:xfrm>
          <a:solidFill>
            <a:schemeClr val="tx1"/>
          </a:solidFill>
        </p:grpSpPr>
        <p:sp>
          <p:nvSpPr>
            <p:cNvPr id="5" name="フリーフォーム: 図形 4">
              <a:extLst>
                <a:ext uri="{FF2B5EF4-FFF2-40B4-BE49-F238E27FC236}">
                  <a16:creationId xmlns:a16="http://schemas.microsoft.com/office/drawing/2014/main" id="{4F9442F7-AE10-B012-98A9-382D71D8FFD0}"/>
                </a:ext>
              </a:extLst>
            </p:cNvPr>
            <p:cNvSpPr/>
            <p:nvPr/>
          </p:nvSpPr>
          <p:spPr>
            <a:xfrm>
              <a:off x="3122811" y="3845770"/>
              <a:ext cx="306235" cy="548002"/>
            </a:xfrm>
            <a:custGeom>
              <a:avLst/>
              <a:gdLst>
                <a:gd name="connsiteX0" fmla="*/ 306235 w 306235"/>
                <a:gd name="connsiteY0" fmla="*/ 0 h 548002"/>
                <a:gd name="connsiteX1" fmla="*/ 306235 w 306235"/>
                <a:gd name="connsiteY1" fmla="*/ 90784 h 548002"/>
                <a:gd name="connsiteX2" fmla="*/ 110610 w 306235"/>
                <a:gd name="connsiteY2" fmla="*/ 90784 h 548002"/>
                <a:gd name="connsiteX3" fmla="*/ 110610 w 306235"/>
                <a:gd name="connsiteY3" fmla="*/ 219480 h 548002"/>
                <a:gd name="connsiteX4" fmla="*/ 294579 w 306235"/>
                <a:gd name="connsiteY4" fmla="*/ 219480 h 548002"/>
                <a:gd name="connsiteX5" fmla="*/ 294579 w 306235"/>
                <a:gd name="connsiteY5" fmla="*/ 310264 h 548002"/>
                <a:gd name="connsiteX6" fmla="*/ 110610 w 306235"/>
                <a:gd name="connsiteY6" fmla="*/ 310264 h 548002"/>
                <a:gd name="connsiteX7" fmla="*/ 110610 w 306235"/>
                <a:gd name="connsiteY7" fmla="*/ 548003 h 548002"/>
                <a:gd name="connsiteX8" fmla="*/ 0 w 306235"/>
                <a:gd name="connsiteY8" fmla="*/ 548003 h 548002"/>
                <a:gd name="connsiteX9" fmla="*/ 0 w 306235"/>
                <a:gd name="connsiteY9" fmla="*/ 127 h 548002"/>
                <a:gd name="connsiteX10" fmla="*/ 306235 w 306235"/>
                <a:gd name="connsiteY10" fmla="*/ 127 h 54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6235" h="548002">
                  <a:moveTo>
                    <a:pt x="306235" y="0"/>
                  </a:moveTo>
                  <a:lnTo>
                    <a:pt x="306235" y="90784"/>
                  </a:lnTo>
                  <a:lnTo>
                    <a:pt x="110610" y="90784"/>
                  </a:lnTo>
                  <a:lnTo>
                    <a:pt x="110610" y="219480"/>
                  </a:lnTo>
                  <a:lnTo>
                    <a:pt x="294579" y="219480"/>
                  </a:lnTo>
                  <a:lnTo>
                    <a:pt x="294579" y="310264"/>
                  </a:lnTo>
                  <a:lnTo>
                    <a:pt x="110610" y="310264"/>
                  </a:lnTo>
                  <a:lnTo>
                    <a:pt x="110610" y="548003"/>
                  </a:lnTo>
                  <a:lnTo>
                    <a:pt x="0" y="548003"/>
                  </a:lnTo>
                  <a:lnTo>
                    <a:pt x="0" y="127"/>
                  </a:lnTo>
                  <a:lnTo>
                    <a:pt x="306235" y="127"/>
                  </a:lnTo>
                  <a:close/>
                </a:path>
              </a:pathLst>
            </a:custGeom>
            <a:grpFill/>
            <a:ln w="12670" cap="flat">
              <a:noFill/>
              <a:prstDash val="solid"/>
              <a:miter/>
            </a:ln>
          </p:spPr>
          <p:txBody>
            <a:bodyPr rtlCol="0" anchor="ctr"/>
            <a:lstStyle/>
            <a:p>
              <a:endParaRPr lang="ja-JP" altLang="en-US">
                <a:solidFill>
                  <a:schemeClr val="bg1"/>
                </a:solidFill>
                <a:latin typeface="+mn-lt"/>
              </a:endParaRPr>
            </a:p>
          </p:txBody>
        </p:sp>
        <p:sp>
          <p:nvSpPr>
            <p:cNvPr id="6" name="フリーフォーム: 図形 5">
              <a:extLst>
                <a:ext uri="{FF2B5EF4-FFF2-40B4-BE49-F238E27FC236}">
                  <a16:creationId xmlns:a16="http://schemas.microsoft.com/office/drawing/2014/main" id="{4E885884-ABDB-5332-39C5-6674C867C414}"/>
                </a:ext>
              </a:extLst>
            </p:cNvPr>
            <p:cNvSpPr/>
            <p:nvPr/>
          </p:nvSpPr>
          <p:spPr>
            <a:xfrm>
              <a:off x="3631513" y="3845770"/>
              <a:ext cx="426347" cy="547876"/>
            </a:xfrm>
            <a:custGeom>
              <a:avLst/>
              <a:gdLst>
                <a:gd name="connsiteX0" fmla="*/ 281402 w 426347"/>
                <a:gd name="connsiteY0" fmla="*/ 0 h 547876"/>
                <a:gd name="connsiteX1" fmla="*/ 426347 w 426347"/>
                <a:gd name="connsiteY1" fmla="*/ 547876 h 547876"/>
                <a:gd name="connsiteX2" fmla="*/ 311430 w 426347"/>
                <a:gd name="connsiteY2" fmla="*/ 547876 h 547876"/>
                <a:gd name="connsiteX3" fmla="*/ 286090 w 426347"/>
                <a:gd name="connsiteY3" fmla="*/ 431987 h 547876"/>
                <a:gd name="connsiteX4" fmla="*/ 140384 w 426347"/>
                <a:gd name="connsiteY4" fmla="*/ 431987 h 547876"/>
                <a:gd name="connsiteX5" fmla="*/ 115044 w 426347"/>
                <a:gd name="connsiteY5" fmla="*/ 547876 h 547876"/>
                <a:gd name="connsiteX6" fmla="*/ 0 w 426347"/>
                <a:gd name="connsiteY6" fmla="*/ 547876 h 547876"/>
                <a:gd name="connsiteX7" fmla="*/ 144945 w 426347"/>
                <a:gd name="connsiteY7" fmla="*/ 0 h 547876"/>
                <a:gd name="connsiteX8" fmla="*/ 281402 w 426347"/>
                <a:gd name="connsiteY8" fmla="*/ 0 h 547876"/>
                <a:gd name="connsiteX9" fmla="*/ 266831 w 426347"/>
                <a:gd name="connsiteY9" fmla="*/ 341329 h 547876"/>
                <a:gd name="connsiteX10" fmla="*/ 213997 w 426347"/>
                <a:gd name="connsiteY10" fmla="*/ 95222 h 547876"/>
                <a:gd name="connsiteX11" fmla="*/ 212350 w 426347"/>
                <a:gd name="connsiteY11" fmla="*/ 95222 h 547876"/>
                <a:gd name="connsiteX12" fmla="*/ 159389 w 426347"/>
                <a:gd name="connsiteY12" fmla="*/ 341329 h 547876"/>
                <a:gd name="connsiteX13" fmla="*/ 266831 w 426347"/>
                <a:gd name="connsiteY13" fmla="*/ 341329 h 54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6347" h="547876">
                  <a:moveTo>
                    <a:pt x="281402" y="0"/>
                  </a:moveTo>
                  <a:lnTo>
                    <a:pt x="426347" y="547876"/>
                  </a:lnTo>
                  <a:lnTo>
                    <a:pt x="311430" y="547876"/>
                  </a:lnTo>
                  <a:lnTo>
                    <a:pt x="286090" y="431987"/>
                  </a:lnTo>
                  <a:lnTo>
                    <a:pt x="140384" y="431987"/>
                  </a:lnTo>
                  <a:lnTo>
                    <a:pt x="115044" y="547876"/>
                  </a:lnTo>
                  <a:lnTo>
                    <a:pt x="0" y="547876"/>
                  </a:lnTo>
                  <a:lnTo>
                    <a:pt x="144945" y="0"/>
                  </a:lnTo>
                  <a:lnTo>
                    <a:pt x="281402" y="0"/>
                  </a:lnTo>
                  <a:close/>
                  <a:moveTo>
                    <a:pt x="266831" y="341329"/>
                  </a:moveTo>
                  <a:lnTo>
                    <a:pt x="213997" y="95222"/>
                  </a:lnTo>
                  <a:lnTo>
                    <a:pt x="212350" y="95222"/>
                  </a:lnTo>
                  <a:lnTo>
                    <a:pt x="159389" y="341329"/>
                  </a:lnTo>
                  <a:lnTo>
                    <a:pt x="266831" y="341329"/>
                  </a:lnTo>
                  <a:close/>
                </a:path>
              </a:pathLst>
            </a:custGeom>
            <a:grpFill/>
            <a:ln w="12670" cap="flat">
              <a:noFill/>
              <a:prstDash val="solid"/>
              <a:miter/>
            </a:ln>
          </p:spPr>
          <p:txBody>
            <a:bodyPr rtlCol="0" anchor="ctr"/>
            <a:lstStyle/>
            <a:p>
              <a:endParaRPr lang="ja-JP" altLang="en-US">
                <a:solidFill>
                  <a:schemeClr val="bg1"/>
                </a:solidFill>
                <a:latin typeface="+mn-lt"/>
              </a:endParaRPr>
            </a:p>
          </p:txBody>
        </p:sp>
        <p:sp>
          <p:nvSpPr>
            <p:cNvPr id="10" name="フリーフォーム: 図形 9">
              <a:extLst>
                <a:ext uri="{FF2B5EF4-FFF2-40B4-BE49-F238E27FC236}">
                  <a16:creationId xmlns:a16="http://schemas.microsoft.com/office/drawing/2014/main" id="{71B6FDB0-65C5-661B-8FFF-6DDEACBF13C1}"/>
                </a:ext>
              </a:extLst>
            </p:cNvPr>
            <p:cNvSpPr/>
            <p:nvPr/>
          </p:nvSpPr>
          <p:spPr>
            <a:xfrm>
              <a:off x="4261341" y="3835120"/>
              <a:ext cx="360082" cy="566641"/>
            </a:xfrm>
            <a:custGeom>
              <a:avLst/>
              <a:gdLst>
                <a:gd name="connsiteX0" fmla="*/ 230595 w 360082"/>
                <a:gd name="connsiteY0" fmla="*/ 108662 h 566641"/>
                <a:gd name="connsiteX1" fmla="*/ 179028 w 360082"/>
                <a:gd name="connsiteY1" fmla="*/ 81402 h 566641"/>
                <a:gd name="connsiteX2" fmla="*/ 145072 w 360082"/>
                <a:gd name="connsiteY2" fmla="*/ 92686 h 566641"/>
                <a:gd name="connsiteX3" fmla="*/ 124040 w 360082"/>
                <a:gd name="connsiteY3" fmla="*/ 128569 h 566641"/>
                <a:gd name="connsiteX4" fmla="*/ 113397 w 360082"/>
                <a:gd name="connsiteY4" fmla="*/ 193868 h 566641"/>
                <a:gd name="connsiteX5" fmla="*/ 110229 w 360082"/>
                <a:gd name="connsiteY5" fmla="*/ 292387 h 566641"/>
                <a:gd name="connsiteX6" fmla="*/ 114411 w 360082"/>
                <a:gd name="connsiteY6" fmla="*/ 392934 h 566641"/>
                <a:gd name="connsiteX7" fmla="*/ 127461 w 360082"/>
                <a:gd name="connsiteY7" fmla="*/ 452401 h 566641"/>
                <a:gd name="connsiteX8" fmla="*/ 149760 w 360082"/>
                <a:gd name="connsiteY8" fmla="*/ 480929 h 566641"/>
                <a:gd name="connsiteX9" fmla="*/ 180548 w 360082"/>
                <a:gd name="connsiteY9" fmla="*/ 488030 h 566641"/>
                <a:gd name="connsiteX10" fmla="*/ 207662 w 360082"/>
                <a:gd name="connsiteY10" fmla="*/ 483085 h 566641"/>
                <a:gd name="connsiteX11" fmla="*/ 229454 w 360082"/>
                <a:gd name="connsiteY11" fmla="*/ 463051 h 566641"/>
                <a:gd name="connsiteX12" fmla="*/ 243898 w 360082"/>
                <a:gd name="connsiteY12" fmla="*/ 420829 h 566641"/>
                <a:gd name="connsiteX13" fmla="*/ 249346 w 360082"/>
                <a:gd name="connsiteY13" fmla="*/ 349063 h 566641"/>
                <a:gd name="connsiteX14" fmla="*/ 360083 w 360082"/>
                <a:gd name="connsiteY14" fmla="*/ 349063 h 566641"/>
                <a:gd name="connsiteX15" fmla="*/ 353114 w 360082"/>
                <a:gd name="connsiteY15" fmla="*/ 433508 h 566641"/>
                <a:gd name="connsiteX16" fmla="*/ 327521 w 360082"/>
                <a:gd name="connsiteY16" fmla="*/ 503245 h 566641"/>
                <a:gd name="connsiteX17" fmla="*/ 274687 w 360082"/>
                <a:gd name="connsiteY17" fmla="*/ 549778 h 566641"/>
                <a:gd name="connsiteX18" fmla="*/ 186123 w 360082"/>
                <a:gd name="connsiteY18" fmla="*/ 566642 h 566641"/>
                <a:gd name="connsiteX19" fmla="*/ 87170 w 360082"/>
                <a:gd name="connsiteY19" fmla="*/ 546735 h 566641"/>
                <a:gd name="connsiteX20" fmla="*/ 31042 w 360082"/>
                <a:gd name="connsiteY20" fmla="*/ 489297 h 566641"/>
                <a:gd name="connsiteX21" fmla="*/ 5575 w 360082"/>
                <a:gd name="connsiteY21" fmla="*/ 399527 h 566641"/>
                <a:gd name="connsiteX22" fmla="*/ 0 w 360082"/>
                <a:gd name="connsiteY22" fmla="*/ 284525 h 566641"/>
                <a:gd name="connsiteX23" fmla="*/ 5575 w 360082"/>
                <a:gd name="connsiteY23" fmla="*/ 169904 h 566641"/>
                <a:gd name="connsiteX24" fmla="*/ 31042 w 360082"/>
                <a:gd name="connsiteY24" fmla="*/ 79753 h 566641"/>
                <a:gd name="connsiteX25" fmla="*/ 87423 w 360082"/>
                <a:gd name="connsiteY25" fmla="*/ 21175 h 566641"/>
                <a:gd name="connsiteX26" fmla="*/ 186250 w 360082"/>
                <a:gd name="connsiteY26" fmla="*/ 0 h 566641"/>
                <a:gd name="connsiteX27" fmla="*/ 279374 w 360082"/>
                <a:gd name="connsiteY27" fmla="*/ 19019 h 566641"/>
                <a:gd name="connsiteX28" fmla="*/ 330308 w 360082"/>
                <a:gd name="connsiteY28" fmla="*/ 67835 h 566641"/>
                <a:gd name="connsiteX29" fmla="*/ 351340 w 360082"/>
                <a:gd name="connsiteY29" fmla="*/ 131232 h 566641"/>
                <a:gd name="connsiteX30" fmla="*/ 355648 w 360082"/>
                <a:gd name="connsiteY30" fmla="*/ 195516 h 566641"/>
                <a:gd name="connsiteX31" fmla="*/ 245039 w 360082"/>
                <a:gd name="connsiteY31" fmla="*/ 195516 h 566641"/>
                <a:gd name="connsiteX32" fmla="*/ 230848 w 360082"/>
                <a:gd name="connsiteY32" fmla="*/ 108409 h 56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60082" h="566641">
                  <a:moveTo>
                    <a:pt x="230595" y="108662"/>
                  </a:moveTo>
                  <a:cubicBezTo>
                    <a:pt x="221219" y="90404"/>
                    <a:pt x="204114" y="81402"/>
                    <a:pt x="179028" y="81402"/>
                  </a:cubicBezTo>
                  <a:cubicBezTo>
                    <a:pt x="165344" y="81402"/>
                    <a:pt x="153941" y="85205"/>
                    <a:pt x="145072" y="92686"/>
                  </a:cubicBezTo>
                  <a:cubicBezTo>
                    <a:pt x="136203" y="99914"/>
                    <a:pt x="129108" y="112086"/>
                    <a:pt x="124040" y="128569"/>
                  </a:cubicBezTo>
                  <a:cubicBezTo>
                    <a:pt x="118972" y="145179"/>
                    <a:pt x="115551" y="166987"/>
                    <a:pt x="113397" y="193868"/>
                  </a:cubicBezTo>
                  <a:cubicBezTo>
                    <a:pt x="111243" y="220748"/>
                    <a:pt x="110229" y="253714"/>
                    <a:pt x="110229" y="292387"/>
                  </a:cubicBezTo>
                  <a:cubicBezTo>
                    <a:pt x="110229" y="333975"/>
                    <a:pt x="111623" y="367322"/>
                    <a:pt x="114411" y="392934"/>
                  </a:cubicBezTo>
                  <a:cubicBezTo>
                    <a:pt x="117325" y="418420"/>
                    <a:pt x="121632" y="438326"/>
                    <a:pt x="127461" y="452401"/>
                  </a:cubicBezTo>
                  <a:cubicBezTo>
                    <a:pt x="133416" y="466475"/>
                    <a:pt x="140638" y="475857"/>
                    <a:pt x="149760" y="480929"/>
                  </a:cubicBezTo>
                  <a:cubicBezTo>
                    <a:pt x="158502" y="485620"/>
                    <a:pt x="168765" y="488030"/>
                    <a:pt x="180548" y="488030"/>
                  </a:cubicBezTo>
                  <a:cubicBezTo>
                    <a:pt x="190304" y="488030"/>
                    <a:pt x="199173" y="486381"/>
                    <a:pt x="207662" y="483085"/>
                  </a:cubicBezTo>
                  <a:cubicBezTo>
                    <a:pt x="216024" y="479788"/>
                    <a:pt x="223246" y="473068"/>
                    <a:pt x="229454" y="463051"/>
                  </a:cubicBezTo>
                  <a:cubicBezTo>
                    <a:pt x="235536" y="453161"/>
                    <a:pt x="240351" y="439087"/>
                    <a:pt x="243898" y="420829"/>
                  </a:cubicBezTo>
                  <a:cubicBezTo>
                    <a:pt x="247573" y="402697"/>
                    <a:pt x="249346" y="378733"/>
                    <a:pt x="249346" y="349063"/>
                  </a:cubicBezTo>
                  <a:lnTo>
                    <a:pt x="360083" y="349063"/>
                  </a:lnTo>
                  <a:cubicBezTo>
                    <a:pt x="360083" y="378733"/>
                    <a:pt x="357675" y="406881"/>
                    <a:pt x="353114" y="433508"/>
                  </a:cubicBezTo>
                  <a:cubicBezTo>
                    <a:pt x="348553" y="460135"/>
                    <a:pt x="340064" y="483338"/>
                    <a:pt x="327521" y="503245"/>
                  </a:cubicBezTo>
                  <a:cubicBezTo>
                    <a:pt x="314977" y="523151"/>
                    <a:pt x="297366" y="538747"/>
                    <a:pt x="274687" y="549778"/>
                  </a:cubicBezTo>
                  <a:cubicBezTo>
                    <a:pt x="251754" y="561063"/>
                    <a:pt x="222359" y="566642"/>
                    <a:pt x="186123" y="566642"/>
                  </a:cubicBezTo>
                  <a:cubicBezTo>
                    <a:pt x="144692" y="566642"/>
                    <a:pt x="111750" y="560048"/>
                    <a:pt x="87170" y="546735"/>
                  </a:cubicBezTo>
                  <a:cubicBezTo>
                    <a:pt x="62717" y="533422"/>
                    <a:pt x="43838" y="514276"/>
                    <a:pt x="31042" y="489297"/>
                  </a:cubicBezTo>
                  <a:cubicBezTo>
                    <a:pt x="17865" y="464192"/>
                    <a:pt x="9376" y="434269"/>
                    <a:pt x="5575" y="399527"/>
                  </a:cubicBezTo>
                  <a:cubicBezTo>
                    <a:pt x="1774" y="364786"/>
                    <a:pt x="0" y="326494"/>
                    <a:pt x="0" y="284525"/>
                  </a:cubicBezTo>
                  <a:cubicBezTo>
                    <a:pt x="0" y="242557"/>
                    <a:pt x="1774" y="205026"/>
                    <a:pt x="5575" y="169904"/>
                  </a:cubicBezTo>
                  <a:cubicBezTo>
                    <a:pt x="9376" y="135035"/>
                    <a:pt x="17865" y="104859"/>
                    <a:pt x="31042" y="79753"/>
                  </a:cubicBezTo>
                  <a:cubicBezTo>
                    <a:pt x="43965" y="54902"/>
                    <a:pt x="62717" y="35249"/>
                    <a:pt x="87423" y="21175"/>
                  </a:cubicBezTo>
                  <a:cubicBezTo>
                    <a:pt x="111876" y="6974"/>
                    <a:pt x="144819" y="0"/>
                    <a:pt x="186250" y="0"/>
                  </a:cubicBezTo>
                  <a:cubicBezTo>
                    <a:pt x="227681" y="0"/>
                    <a:pt x="256822" y="6467"/>
                    <a:pt x="279374" y="19019"/>
                  </a:cubicBezTo>
                  <a:cubicBezTo>
                    <a:pt x="302181" y="31825"/>
                    <a:pt x="319159" y="48182"/>
                    <a:pt x="330308" y="67835"/>
                  </a:cubicBezTo>
                  <a:cubicBezTo>
                    <a:pt x="341584" y="87361"/>
                    <a:pt x="348680" y="108789"/>
                    <a:pt x="351340" y="131232"/>
                  </a:cubicBezTo>
                  <a:cubicBezTo>
                    <a:pt x="354128" y="154181"/>
                    <a:pt x="355648" y="175356"/>
                    <a:pt x="355648" y="195516"/>
                  </a:cubicBezTo>
                  <a:lnTo>
                    <a:pt x="245039" y="195516"/>
                  </a:lnTo>
                  <a:cubicBezTo>
                    <a:pt x="245039" y="155576"/>
                    <a:pt x="240224" y="126540"/>
                    <a:pt x="230848" y="108409"/>
                  </a:cubicBezTo>
                  <a:close/>
                </a:path>
              </a:pathLst>
            </a:custGeom>
            <a:grpFill/>
            <a:ln w="12670" cap="flat">
              <a:noFill/>
              <a:prstDash val="solid"/>
              <a:miter/>
            </a:ln>
          </p:spPr>
          <p:txBody>
            <a:bodyPr rtlCol="0" anchor="ctr"/>
            <a:lstStyle/>
            <a:p>
              <a:endParaRPr lang="ja-JP" altLang="en-US">
                <a:solidFill>
                  <a:schemeClr val="bg1"/>
                </a:solidFill>
                <a:latin typeface="+mn-lt"/>
              </a:endParaRPr>
            </a:p>
          </p:txBody>
        </p:sp>
        <p:sp>
          <p:nvSpPr>
            <p:cNvPr id="11" name="フリーフォーム: 図形 10">
              <a:extLst>
                <a:ext uri="{FF2B5EF4-FFF2-40B4-BE49-F238E27FC236}">
                  <a16:creationId xmlns:a16="http://schemas.microsoft.com/office/drawing/2014/main" id="{8EFAA45E-2023-4306-2652-A80423280FE2}"/>
                </a:ext>
              </a:extLst>
            </p:cNvPr>
            <p:cNvSpPr/>
            <p:nvPr/>
          </p:nvSpPr>
          <p:spPr>
            <a:xfrm>
              <a:off x="4815782" y="3845770"/>
              <a:ext cx="350200" cy="548002"/>
            </a:xfrm>
            <a:custGeom>
              <a:avLst/>
              <a:gdLst>
                <a:gd name="connsiteX0" fmla="*/ 350200 w 350200"/>
                <a:gd name="connsiteY0" fmla="*/ 90784 h 548002"/>
                <a:gd name="connsiteX1" fmla="*/ 230595 w 350200"/>
                <a:gd name="connsiteY1" fmla="*/ 90784 h 548002"/>
                <a:gd name="connsiteX2" fmla="*/ 230595 w 350200"/>
                <a:gd name="connsiteY2" fmla="*/ 548003 h 548002"/>
                <a:gd name="connsiteX3" fmla="*/ 119732 w 350200"/>
                <a:gd name="connsiteY3" fmla="*/ 548003 h 548002"/>
                <a:gd name="connsiteX4" fmla="*/ 119732 w 350200"/>
                <a:gd name="connsiteY4" fmla="*/ 90784 h 548002"/>
                <a:gd name="connsiteX5" fmla="*/ 0 w 350200"/>
                <a:gd name="connsiteY5" fmla="*/ 90784 h 548002"/>
                <a:gd name="connsiteX6" fmla="*/ 0 w 350200"/>
                <a:gd name="connsiteY6" fmla="*/ 0 h 548002"/>
                <a:gd name="connsiteX7" fmla="*/ 350073 w 350200"/>
                <a:gd name="connsiteY7" fmla="*/ 0 h 548002"/>
                <a:gd name="connsiteX8" fmla="*/ 350073 w 350200"/>
                <a:gd name="connsiteY8" fmla="*/ 90784 h 54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0200" h="548002">
                  <a:moveTo>
                    <a:pt x="350200" y="90784"/>
                  </a:moveTo>
                  <a:lnTo>
                    <a:pt x="230595" y="90784"/>
                  </a:lnTo>
                  <a:lnTo>
                    <a:pt x="230595" y="548003"/>
                  </a:lnTo>
                  <a:lnTo>
                    <a:pt x="119732" y="548003"/>
                  </a:lnTo>
                  <a:lnTo>
                    <a:pt x="119732" y="90784"/>
                  </a:lnTo>
                  <a:lnTo>
                    <a:pt x="0" y="90784"/>
                  </a:lnTo>
                  <a:lnTo>
                    <a:pt x="0" y="0"/>
                  </a:lnTo>
                  <a:lnTo>
                    <a:pt x="350073" y="0"/>
                  </a:lnTo>
                  <a:lnTo>
                    <a:pt x="350073" y="90784"/>
                  </a:lnTo>
                  <a:close/>
                </a:path>
              </a:pathLst>
            </a:custGeom>
            <a:grpFill/>
            <a:ln w="12670" cap="flat">
              <a:noFill/>
              <a:prstDash val="solid"/>
              <a:miter/>
            </a:ln>
          </p:spPr>
          <p:txBody>
            <a:bodyPr rtlCol="0" anchor="ctr"/>
            <a:lstStyle/>
            <a:p>
              <a:endParaRPr lang="ja-JP" altLang="en-US">
                <a:solidFill>
                  <a:schemeClr val="bg1"/>
                </a:solidFill>
                <a:latin typeface="+mn-lt"/>
              </a:endParaRPr>
            </a:p>
          </p:txBody>
        </p:sp>
        <p:sp>
          <p:nvSpPr>
            <p:cNvPr id="13" name="フリーフォーム: 図形 12">
              <a:extLst>
                <a:ext uri="{FF2B5EF4-FFF2-40B4-BE49-F238E27FC236}">
                  <a16:creationId xmlns:a16="http://schemas.microsoft.com/office/drawing/2014/main" id="{15A62E19-B37A-4B37-E286-BB04D9E22A88}"/>
                </a:ext>
              </a:extLst>
            </p:cNvPr>
            <p:cNvSpPr/>
            <p:nvPr/>
          </p:nvSpPr>
          <p:spPr>
            <a:xfrm>
              <a:off x="5378333" y="3835246"/>
              <a:ext cx="373006" cy="566641"/>
            </a:xfrm>
            <a:custGeom>
              <a:avLst/>
              <a:gdLst>
                <a:gd name="connsiteX0" fmla="*/ 5575 w 373006"/>
                <a:gd name="connsiteY0" fmla="*/ 169904 h 566641"/>
                <a:gd name="connsiteX1" fmla="*/ 30915 w 373006"/>
                <a:gd name="connsiteY1" fmla="*/ 79753 h 566641"/>
                <a:gd name="connsiteX2" fmla="*/ 87423 w 373006"/>
                <a:gd name="connsiteY2" fmla="*/ 21175 h 566641"/>
                <a:gd name="connsiteX3" fmla="*/ 186376 w 373006"/>
                <a:gd name="connsiteY3" fmla="*/ 0 h 566641"/>
                <a:gd name="connsiteX4" fmla="*/ 285329 w 373006"/>
                <a:gd name="connsiteY4" fmla="*/ 21175 h 566641"/>
                <a:gd name="connsiteX5" fmla="*/ 341838 w 373006"/>
                <a:gd name="connsiteY5" fmla="*/ 79753 h 566641"/>
                <a:gd name="connsiteX6" fmla="*/ 367178 w 373006"/>
                <a:gd name="connsiteY6" fmla="*/ 169904 h 566641"/>
                <a:gd name="connsiteX7" fmla="*/ 373006 w 373006"/>
                <a:gd name="connsiteY7" fmla="*/ 284525 h 566641"/>
                <a:gd name="connsiteX8" fmla="*/ 367178 w 373006"/>
                <a:gd name="connsiteY8" fmla="*/ 399527 h 566641"/>
                <a:gd name="connsiteX9" fmla="*/ 341838 w 373006"/>
                <a:gd name="connsiteY9" fmla="*/ 489297 h 566641"/>
                <a:gd name="connsiteX10" fmla="*/ 285329 w 373006"/>
                <a:gd name="connsiteY10" fmla="*/ 546735 h 566641"/>
                <a:gd name="connsiteX11" fmla="*/ 186376 w 373006"/>
                <a:gd name="connsiteY11" fmla="*/ 566642 h 566641"/>
                <a:gd name="connsiteX12" fmla="*/ 87423 w 373006"/>
                <a:gd name="connsiteY12" fmla="*/ 546735 h 566641"/>
                <a:gd name="connsiteX13" fmla="*/ 30915 w 373006"/>
                <a:gd name="connsiteY13" fmla="*/ 489297 h 566641"/>
                <a:gd name="connsiteX14" fmla="*/ 5575 w 373006"/>
                <a:gd name="connsiteY14" fmla="*/ 399527 h 566641"/>
                <a:gd name="connsiteX15" fmla="*/ 0 w 373006"/>
                <a:gd name="connsiteY15" fmla="*/ 284525 h 566641"/>
                <a:gd name="connsiteX16" fmla="*/ 5575 w 373006"/>
                <a:gd name="connsiteY16" fmla="*/ 169904 h 566641"/>
                <a:gd name="connsiteX17" fmla="*/ 113143 w 373006"/>
                <a:gd name="connsiteY17" fmla="*/ 378606 h 566641"/>
                <a:gd name="connsiteX18" fmla="*/ 123913 w 373006"/>
                <a:gd name="connsiteY18" fmla="*/ 441496 h 566641"/>
                <a:gd name="connsiteX19" fmla="*/ 146846 w 373006"/>
                <a:gd name="connsiteY19" fmla="*/ 476872 h 566641"/>
                <a:gd name="connsiteX20" fmla="*/ 186250 w 373006"/>
                <a:gd name="connsiteY20" fmla="*/ 487903 h 566641"/>
                <a:gd name="connsiteX21" fmla="*/ 225780 w 373006"/>
                <a:gd name="connsiteY21" fmla="*/ 476872 h 566641"/>
                <a:gd name="connsiteX22" fmla="*/ 248586 w 373006"/>
                <a:gd name="connsiteY22" fmla="*/ 441496 h 566641"/>
                <a:gd name="connsiteX23" fmla="*/ 259356 w 373006"/>
                <a:gd name="connsiteY23" fmla="*/ 378606 h 566641"/>
                <a:gd name="connsiteX24" fmla="*/ 262016 w 373006"/>
                <a:gd name="connsiteY24" fmla="*/ 284652 h 566641"/>
                <a:gd name="connsiteX25" fmla="*/ 259356 w 373006"/>
                <a:gd name="connsiteY25" fmla="*/ 190951 h 566641"/>
                <a:gd name="connsiteX26" fmla="*/ 248586 w 373006"/>
                <a:gd name="connsiteY26" fmla="*/ 128062 h 566641"/>
                <a:gd name="connsiteX27" fmla="*/ 225780 w 373006"/>
                <a:gd name="connsiteY27" fmla="*/ 92433 h 566641"/>
                <a:gd name="connsiteX28" fmla="*/ 186250 w 373006"/>
                <a:gd name="connsiteY28" fmla="*/ 81148 h 566641"/>
                <a:gd name="connsiteX29" fmla="*/ 146846 w 373006"/>
                <a:gd name="connsiteY29" fmla="*/ 92433 h 566641"/>
                <a:gd name="connsiteX30" fmla="*/ 123913 w 373006"/>
                <a:gd name="connsiteY30" fmla="*/ 128062 h 566641"/>
                <a:gd name="connsiteX31" fmla="*/ 113143 w 373006"/>
                <a:gd name="connsiteY31" fmla="*/ 190951 h 566641"/>
                <a:gd name="connsiteX32" fmla="*/ 110483 w 373006"/>
                <a:gd name="connsiteY32" fmla="*/ 284652 h 566641"/>
                <a:gd name="connsiteX33" fmla="*/ 113143 w 373006"/>
                <a:gd name="connsiteY33" fmla="*/ 378606 h 56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73006" h="566641">
                  <a:moveTo>
                    <a:pt x="5575" y="169904"/>
                  </a:moveTo>
                  <a:cubicBezTo>
                    <a:pt x="9376" y="135035"/>
                    <a:pt x="17865" y="104858"/>
                    <a:pt x="30915" y="79753"/>
                  </a:cubicBezTo>
                  <a:cubicBezTo>
                    <a:pt x="44092" y="54902"/>
                    <a:pt x="62717" y="35249"/>
                    <a:pt x="87423" y="21175"/>
                  </a:cubicBezTo>
                  <a:cubicBezTo>
                    <a:pt x="111876" y="6974"/>
                    <a:pt x="144945" y="0"/>
                    <a:pt x="186376" y="0"/>
                  </a:cubicBezTo>
                  <a:cubicBezTo>
                    <a:pt x="227807" y="0"/>
                    <a:pt x="260749" y="6974"/>
                    <a:pt x="285329" y="21175"/>
                  </a:cubicBezTo>
                  <a:cubicBezTo>
                    <a:pt x="309909" y="35249"/>
                    <a:pt x="328534" y="54775"/>
                    <a:pt x="341838" y="79753"/>
                  </a:cubicBezTo>
                  <a:cubicBezTo>
                    <a:pt x="354761" y="104858"/>
                    <a:pt x="363250" y="134909"/>
                    <a:pt x="367178" y="169904"/>
                  </a:cubicBezTo>
                  <a:cubicBezTo>
                    <a:pt x="370979" y="205026"/>
                    <a:pt x="373006" y="243191"/>
                    <a:pt x="373006" y="284525"/>
                  </a:cubicBezTo>
                  <a:cubicBezTo>
                    <a:pt x="373006" y="325860"/>
                    <a:pt x="370979" y="364786"/>
                    <a:pt x="367178" y="399527"/>
                  </a:cubicBezTo>
                  <a:cubicBezTo>
                    <a:pt x="363377" y="434269"/>
                    <a:pt x="354888" y="464192"/>
                    <a:pt x="341838" y="489297"/>
                  </a:cubicBezTo>
                  <a:cubicBezTo>
                    <a:pt x="328661" y="514276"/>
                    <a:pt x="309909" y="533422"/>
                    <a:pt x="285329" y="546735"/>
                  </a:cubicBezTo>
                  <a:cubicBezTo>
                    <a:pt x="260749" y="559922"/>
                    <a:pt x="227807" y="566642"/>
                    <a:pt x="186376" y="566642"/>
                  </a:cubicBezTo>
                  <a:cubicBezTo>
                    <a:pt x="144945" y="566642"/>
                    <a:pt x="111876" y="560048"/>
                    <a:pt x="87423" y="546735"/>
                  </a:cubicBezTo>
                  <a:cubicBezTo>
                    <a:pt x="62717" y="533422"/>
                    <a:pt x="44092" y="514276"/>
                    <a:pt x="30915" y="489297"/>
                  </a:cubicBezTo>
                  <a:cubicBezTo>
                    <a:pt x="17738" y="464192"/>
                    <a:pt x="9376" y="434269"/>
                    <a:pt x="5575" y="399527"/>
                  </a:cubicBezTo>
                  <a:cubicBezTo>
                    <a:pt x="1774" y="364786"/>
                    <a:pt x="0" y="326494"/>
                    <a:pt x="0" y="284525"/>
                  </a:cubicBezTo>
                  <a:cubicBezTo>
                    <a:pt x="0" y="242557"/>
                    <a:pt x="1774" y="205026"/>
                    <a:pt x="5575" y="169904"/>
                  </a:cubicBezTo>
                  <a:close/>
                  <a:moveTo>
                    <a:pt x="113143" y="378606"/>
                  </a:moveTo>
                  <a:cubicBezTo>
                    <a:pt x="115044" y="404472"/>
                    <a:pt x="118591" y="425393"/>
                    <a:pt x="123913" y="441496"/>
                  </a:cubicBezTo>
                  <a:cubicBezTo>
                    <a:pt x="129234" y="457726"/>
                    <a:pt x="136710" y="469391"/>
                    <a:pt x="146846" y="476872"/>
                  </a:cubicBezTo>
                  <a:cubicBezTo>
                    <a:pt x="156728" y="484353"/>
                    <a:pt x="169905" y="487903"/>
                    <a:pt x="186250" y="487903"/>
                  </a:cubicBezTo>
                  <a:cubicBezTo>
                    <a:pt x="202594" y="487903"/>
                    <a:pt x="215517" y="484353"/>
                    <a:pt x="225780" y="476872"/>
                  </a:cubicBezTo>
                  <a:cubicBezTo>
                    <a:pt x="235536" y="469391"/>
                    <a:pt x="243265" y="457726"/>
                    <a:pt x="248586" y="441496"/>
                  </a:cubicBezTo>
                  <a:cubicBezTo>
                    <a:pt x="254034" y="425393"/>
                    <a:pt x="257582" y="404472"/>
                    <a:pt x="259356" y="378606"/>
                  </a:cubicBezTo>
                  <a:cubicBezTo>
                    <a:pt x="261003" y="352867"/>
                    <a:pt x="262016" y="321422"/>
                    <a:pt x="262016" y="284652"/>
                  </a:cubicBezTo>
                  <a:cubicBezTo>
                    <a:pt x="262016" y="247882"/>
                    <a:pt x="261003" y="216564"/>
                    <a:pt x="259356" y="190951"/>
                  </a:cubicBezTo>
                  <a:cubicBezTo>
                    <a:pt x="257709" y="165466"/>
                    <a:pt x="254034" y="144418"/>
                    <a:pt x="248586" y="128062"/>
                  </a:cubicBezTo>
                  <a:cubicBezTo>
                    <a:pt x="243138" y="111705"/>
                    <a:pt x="235409" y="99660"/>
                    <a:pt x="225780" y="92433"/>
                  </a:cubicBezTo>
                  <a:cubicBezTo>
                    <a:pt x="215517" y="84825"/>
                    <a:pt x="202594" y="81148"/>
                    <a:pt x="186250" y="81148"/>
                  </a:cubicBezTo>
                  <a:cubicBezTo>
                    <a:pt x="169905" y="81148"/>
                    <a:pt x="156728" y="84825"/>
                    <a:pt x="146846" y="92433"/>
                  </a:cubicBezTo>
                  <a:cubicBezTo>
                    <a:pt x="136836" y="99660"/>
                    <a:pt x="129234" y="111705"/>
                    <a:pt x="123913" y="128062"/>
                  </a:cubicBezTo>
                  <a:cubicBezTo>
                    <a:pt x="118465" y="144418"/>
                    <a:pt x="115044" y="165466"/>
                    <a:pt x="113143" y="190951"/>
                  </a:cubicBezTo>
                  <a:cubicBezTo>
                    <a:pt x="111496" y="216564"/>
                    <a:pt x="110483" y="247755"/>
                    <a:pt x="110483" y="284652"/>
                  </a:cubicBezTo>
                  <a:cubicBezTo>
                    <a:pt x="110483" y="321549"/>
                    <a:pt x="111496" y="352867"/>
                    <a:pt x="113143" y="378606"/>
                  </a:cubicBezTo>
                  <a:close/>
                </a:path>
              </a:pathLst>
            </a:custGeom>
            <a:grpFill/>
            <a:ln w="12670" cap="flat">
              <a:noFill/>
              <a:prstDash val="solid"/>
              <a:miter/>
            </a:ln>
          </p:spPr>
          <p:txBody>
            <a:bodyPr rtlCol="0" anchor="ctr"/>
            <a:lstStyle/>
            <a:p>
              <a:endParaRPr lang="ja-JP" altLang="en-US">
                <a:solidFill>
                  <a:schemeClr val="bg1"/>
                </a:solidFill>
                <a:latin typeface="+mn-lt"/>
              </a:endParaRPr>
            </a:p>
          </p:txBody>
        </p:sp>
        <p:sp>
          <p:nvSpPr>
            <p:cNvPr id="14" name="フリーフォーム: 図形 13">
              <a:extLst>
                <a:ext uri="{FF2B5EF4-FFF2-40B4-BE49-F238E27FC236}">
                  <a16:creationId xmlns:a16="http://schemas.microsoft.com/office/drawing/2014/main" id="{1E36A51F-9819-50C6-8B24-228FB603762F}"/>
                </a:ext>
              </a:extLst>
            </p:cNvPr>
            <p:cNvSpPr/>
            <p:nvPr/>
          </p:nvSpPr>
          <p:spPr>
            <a:xfrm>
              <a:off x="5945697" y="3845517"/>
              <a:ext cx="371612" cy="547876"/>
            </a:xfrm>
            <a:custGeom>
              <a:avLst/>
              <a:gdLst>
                <a:gd name="connsiteX0" fmla="*/ 204368 w 371612"/>
                <a:gd name="connsiteY0" fmla="*/ 254 h 547876"/>
                <a:gd name="connsiteX1" fmla="*/ 311937 w 371612"/>
                <a:gd name="connsiteY1" fmla="*/ 35122 h 547876"/>
                <a:gd name="connsiteX2" fmla="*/ 350327 w 371612"/>
                <a:gd name="connsiteY2" fmla="*/ 141375 h 547876"/>
                <a:gd name="connsiteX3" fmla="*/ 328027 w 371612"/>
                <a:gd name="connsiteY3" fmla="*/ 231399 h 547876"/>
                <a:gd name="connsiteX4" fmla="*/ 258849 w 371612"/>
                <a:gd name="connsiteY4" fmla="*/ 276411 h 547876"/>
                <a:gd name="connsiteX5" fmla="*/ 258849 w 371612"/>
                <a:gd name="connsiteY5" fmla="*/ 278059 h 547876"/>
                <a:gd name="connsiteX6" fmla="*/ 319665 w 371612"/>
                <a:gd name="connsiteY6" fmla="*/ 304939 h 547876"/>
                <a:gd name="connsiteX7" fmla="*/ 343485 w 371612"/>
                <a:gd name="connsiteY7" fmla="*/ 371633 h 547876"/>
                <a:gd name="connsiteX8" fmla="*/ 345639 w 371612"/>
                <a:gd name="connsiteY8" fmla="*/ 405106 h 547876"/>
                <a:gd name="connsiteX9" fmla="*/ 347159 w 371612"/>
                <a:gd name="connsiteY9" fmla="*/ 445300 h 547876"/>
                <a:gd name="connsiteX10" fmla="*/ 351720 w 371612"/>
                <a:gd name="connsiteY10" fmla="*/ 511993 h 547876"/>
                <a:gd name="connsiteX11" fmla="*/ 371612 w 371612"/>
                <a:gd name="connsiteY11" fmla="*/ 543565 h 547876"/>
                <a:gd name="connsiteX12" fmla="*/ 371612 w 371612"/>
                <a:gd name="connsiteY12" fmla="*/ 547876 h 547876"/>
                <a:gd name="connsiteX13" fmla="*/ 251881 w 371612"/>
                <a:gd name="connsiteY13" fmla="*/ 547876 h 547876"/>
                <a:gd name="connsiteX14" fmla="*/ 241238 w 371612"/>
                <a:gd name="connsiteY14" fmla="*/ 521503 h 547876"/>
                <a:gd name="connsiteX15" fmla="*/ 238070 w 371612"/>
                <a:gd name="connsiteY15" fmla="*/ 490439 h 547876"/>
                <a:gd name="connsiteX16" fmla="*/ 234903 w 371612"/>
                <a:gd name="connsiteY16" fmla="*/ 385073 h 547876"/>
                <a:gd name="connsiteX17" fmla="*/ 218812 w 371612"/>
                <a:gd name="connsiteY17" fmla="*/ 334482 h 547876"/>
                <a:gd name="connsiteX18" fmla="*/ 169905 w 371612"/>
                <a:gd name="connsiteY18" fmla="*/ 315970 h 547876"/>
                <a:gd name="connsiteX19" fmla="*/ 110863 w 371612"/>
                <a:gd name="connsiteY19" fmla="*/ 315970 h 547876"/>
                <a:gd name="connsiteX20" fmla="*/ 110863 w 371612"/>
                <a:gd name="connsiteY20" fmla="*/ 547876 h 547876"/>
                <a:gd name="connsiteX21" fmla="*/ 0 w 371612"/>
                <a:gd name="connsiteY21" fmla="*/ 547876 h 547876"/>
                <a:gd name="connsiteX22" fmla="*/ 0 w 371612"/>
                <a:gd name="connsiteY22" fmla="*/ 0 h 547876"/>
                <a:gd name="connsiteX23" fmla="*/ 204114 w 371612"/>
                <a:gd name="connsiteY23" fmla="*/ 0 h 547876"/>
                <a:gd name="connsiteX24" fmla="*/ 156855 w 371612"/>
                <a:gd name="connsiteY24" fmla="*/ 239640 h 547876"/>
                <a:gd name="connsiteX25" fmla="*/ 218178 w 371612"/>
                <a:gd name="connsiteY25" fmla="*/ 220875 h 547876"/>
                <a:gd name="connsiteX26" fmla="*/ 239464 w 371612"/>
                <a:gd name="connsiteY26" fmla="*/ 157478 h 547876"/>
                <a:gd name="connsiteX27" fmla="*/ 163063 w 371612"/>
                <a:gd name="connsiteY27" fmla="*/ 81402 h 547876"/>
                <a:gd name="connsiteX28" fmla="*/ 111116 w 371612"/>
                <a:gd name="connsiteY28" fmla="*/ 81402 h 547876"/>
                <a:gd name="connsiteX29" fmla="*/ 111116 w 371612"/>
                <a:gd name="connsiteY29" fmla="*/ 239767 h 547876"/>
                <a:gd name="connsiteX30" fmla="*/ 156982 w 371612"/>
                <a:gd name="connsiteY30" fmla="*/ 239767 h 54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1612" h="547876">
                  <a:moveTo>
                    <a:pt x="204368" y="254"/>
                  </a:moveTo>
                  <a:cubicBezTo>
                    <a:pt x="250487" y="254"/>
                    <a:pt x="286470" y="11919"/>
                    <a:pt x="311937" y="35122"/>
                  </a:cubicBezTo>
                  <a:cubicBezTo>
                    <a:pt x="337657" y="58452"/>
                    <a:pt x="350327" y="93701"/>
                    <a:pt x="350327" y="141375"/>
                  </a:cubicBezTo>
                  <a:cubicBezTo>
                    <a:pt x="350327" y="178272"/>
                    <a:pt x="342851" y="208069"/>
                    <a:pt x="328027" y="231399"/>
                  </a:cubicBezTo>
                  <a:cubicBezTo>
                    <a:pt x="313330" y="254729"/>
                    <a:pt x="290271" y="269690"/>
                    <a:pt x="258849" y="276411"/>
                  </a:cubicBezTo>
                  <a:lnTo>
                    <a:pt x="258849" y="278059"/>
                  </a:lnTo>
                  <a:cubicBezTo>
                    <a:pt x="286596" y="282116"/>
                    <a:pt x="306869" y="290992"/>
                    <a:pt x="319665" y="304939"/>
                  </a:cubicBezTo>
                  <a:cubicBezTo>
                    <a:pt x="332462" y="318633"/>
                    <a:pt x="340571" y="340822"/>
                    <a:pt x="343485" y="371633"/>
                  </a:cubicBezTo>
                  <a:cubicBezTo>
                    <a:pt x="344499" y="382030"/>
                    <a:pt x="345132" y="393061"/>
                    <a:pt x="345639" y="405106"/>
                  </a:cubicBezTo>
                  <a:cubicBezTo>
                    <a:pt x="346146" y="417025"/>
                    <a:pt x="346652" y="430592"/>
                    <a:pt x="347159" y="445300"/>
                  </a:cubicBezTo>
                  <a:cubicBezTo>
                    <a:pt x="348046" y="474589"/>
                    <a:pt x="349693" y="496778"/>
                    <a:pt x="351720" y="511993"/>
                  </a:cubicBezTo>
                  <a:cubicBezTo>
                    <a:pt x="354761" y="527462"/>
                    <a:pt x="361350" y="537986"/>
                    <a:pt x="371612" y="543565"/>
                  </a:cubicBezTo>
                  <a:lnTo>
                    <a:pt x="371612" y="547876"/>
                  </a:lnTo>
                  <a:lnTo>
                    <a:pt x="251881" y="547876"/>
                  </a:lnTo>
                  <a:cubicBezTo>
                    <a:pt x="246306" y="540269"/>
                    <a:pt x="242758" y="531647"/>
                    <a:pt x="241238" y="521503"/>
                  </a:cubicBezTo>
                  <a:cubicBezTo>
                    <a:pt x="239591" y="511613"/>
                    <a:pt x="238704" y="501089"/>
                    <a:pt x="238070" y="490439"/>
                  </a:cubicBezTo>
                  <a:lnTo>
                    <a:pt x="234903" y="385073"/>
                  </a:lnTo>
                  <a:cubicBezTo>
                    <a:pt x="233889" y="363518"/>
                    <a:pt x="228441" y="346654"/>
                    <a:pt x="218812" y="334482"/>
                  </a:cubicBezTo>
                  <a:cubicBezTo>
                    <a:pt x="209182" y="322183"/>
                    <a:pt x="192838" y="315970"/>
                    <a:pt x="169905" y="315970"/>
                  </a:cubicBezTo>
                  <a:lnTo>
                    <a:pt x="110863" y="315970"/>
                  </a:lnTo>
                  <a:lnTo>
                    <a:pt x="110863" y="547876"/>
                  </a:lnTo>
                  <a:lnTo>
                    <a:pt x="0" y="547876"/>
                  </a:lnTo>
                  <a:lnTo>
                    <a:pt x="0" y="0"/>
                  </a:lnTo>
                  <a:lnTo>
                    <a:pt x="204114" y="0"/>
                  </a:lnTo>
                  <a:close/>
                  <a:moveTo>
                    <a:pt x="156855" y="239640"/>
                  </a:moveTo>
                  <a:cubicBezTo>
                    <a:pt x="183336" y="239640"/>
                    <a:pt x="203861" y="233554"/>
                    <a:pt x="218178" y="220875"/>
                  </a:cubicBezTo>
                  <a:cubicBezTo>
                    <a:pt x="232369" y="208195"/>
                    <a:pt x="239464" y="187148"/>
                    <a:pt x="239464" y="157478"/>
                  </a:cubicBezTo>
                  <a:cubicBezTo>
                    <a:pt x="239464" y="106634"/>
                    <a:pt x="213997" y="81402"/>
                    <a:pt x="163063" y="81402"/>
                  </a:cubicBezTo>
                  <a:lnTo>
                    <a:pt x="111116" y="81402"/>
                  </a:lnTo>
                  <a:lnTo>
                    <a:pt x="111116" y="239767"/>
                  </a:lnTo>
                  <a:lnTo>
                    <a:pt x="156982" y="239767"/>
                  </a:lnTo>
                  <a:close/>
                </a:path>
              </a:pathLst>
            </a:custGeom>
            <a:grpFill/>
            <a:ln w="12670" cap="flat">
              <a:noFill/>
              <a:prstDash val="solid"/>
              <a:miter/>
            </a:ln>
          </p:spPr>
          <p:txBody>
            <a:bodyPr rtlCol="0" anchor="ctr"/>
            <a:lstStyle/>
            <a:p>
              <a:endParaRPr lang="ja-JP" altLang="en-US">
                <a:solidFill>
                  <a:schemeClr val="bg1"/>
                </a:solidFill>
                <a:latin typeface="+mn-lt"/>
              </a:endParaRPr>
            </a:p>
          </p:txBody>
        </p:sp>
        <p:sp>
          <p:nvSpPr>
            <p:cNvPr id="15" name="フリーフォーム: 図形 14">
              <a:extLst>
                <a:ext uri="{FF2B5EF4-FFF2-40B4-BE49-F238E27FC236}">
                  <a16:creationId xmlns:a16="http://schemas.microsoft.com/office/drawing/2014/main" id="{88DDC433-B4D5-41C9-3B53-16551228F3C8}"/>
                </a:ext>
              </a:extLst>
            </p:cNvPr>
            <p:cNvSpPr/>
            <p:nvPr/>
          </p:nvSpPr>
          <p:spPr>
            <a:xfrm>
              <a:off x="6467196" y="3845897"/>
              <a:ext cx="394418" cy="547876"/>
            </a:xfrm>
            <a:custGeom>
              <a:avLst/>
              <a:gdLst>
                <a:gd name="connsiteX0" fmla="*/ 196259 w 394418"/>
                <a:gd name="connsiteY0" fmla="*/ 211746 h 547876"/>
                <a:gd name="connsiteX1" fmla="*/ 197906 w 394418"/>
                <a:gd name="connsiteY1" fmla="*/ 211746 h 547876"/>
                <a:gd name="connsiteX2" fmla="*/ 274687 w 394418"/>
                <a:gd name="connsiteY2" fmla="*/ 0 h 547876"/>
                <a:gd name="connsiteX3" fmla="*/ 394419 w 394418"/>
                <a:gd name="connsiteY3" fmla="*/ 0 h 547876"/>
                <a:gd name="connsiteX4" fmla="*/ 252514 w 394418"/>
                <a:gd name="connsiteY4" fmla="*/ 332327 h 547876"/>
                <a:gd name="connsiteX5" fmla="*/ 252514 w 394418"/>
                <a:gd name="connsiteY5" fmla="*/ 547876 h 547876"/>
                <a:gd name="connsiteX6" fmla="*/ 141778 w 394418"/>
                <a:gd name="connsiteY6" fmla="*/ 547876 h 547876"/>
                <a:gd name="connsiteX7" fmla="*/ 141778 w 394418"/>
                <a:gd name="connsiteY7" fmla="*/ 332327 h 547876"/>
                <a:gd name="connsiteX8" fmla="*/ 0 w 394418"/>
                <a:gd name="connsiteY8" fmla="*/ 0 h 547876"/>
                <a:gd name="connsiteX9" fmla="*/ 124166 w 394418"/>
                <a:gd name="connsiteY9" fmla="*/ 0 h 547876"/>
                <a:gd name="connsiteX10" fmla="*/ 196259 w 394418"/>
                <a:gd name="connsiteY10" fmla="*/ 211746 h 54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4418" h="547876">
                  <a:moveTo>
                    <a:pt x="196259" y="211746"/>
                  </a:moveTo>
                  <a:lnTo>
                    <a:pt x="197906" y="211746"/>
                  </a:lnTo>
                  <a:lnTo>
                    <a:pt x="274687" y="0"/>
                  </a:lnTo>
                  <a:lnTo>
                    <a:pt x="394419" y="0"/>
                  </a:lnTo>
                  <a:lnTo>
                    <a:pt x="252514" y="332327"/>
                  </a:lnTo>
                  <a:lnTo>
                    <a:pt x="252514" y="547876"/>
                  </a:lnTo>
                  <a:lnTo>
                    <a:pt x="141778" y="547876"/>
                  </a:lnTo>
                  <a:lnTo>
                    <a:pt x="141778" y="332327"/>
                  </a:lnTo>
                  <a:lnTo>
                    <a:pt x="0" y="0"/>
                  </a:lnTo>
                  <a:lnTo>
                    <a:pt x="124166" y="0"/>
                  </a:lnTo>
                  <a:lnTo>
                    <a:pt x="196259" y="211746"/>
                  </a:lnTo>
                  <a:close/>
                </a:path>
              </a:pathLst>
            </a:custGeom>
            <a:grpFill/>
            <a:ln w="12670" cap="flat">
              <a:noFill/>
              <a:prstDash val="solid"/>
              <a:miter/>
            </a:ln>
          </p:spPr>
          <p:txBody>
            <a:bodyPr rtlCol="0" anchor="ctr"/>
            <a:lstStyle/>
            <a:p>
              <a:endParaRPr lang="ja-JP" altLang="en-US">
                <a:solidFill>
                  <a:schemeClr val="bg1"/>
                </a:solidFill>
                <a:latin typeface="+mn-lt"/>
              </a:endParaRPr>
            </a:p>
          </p:txBody>
        </p:sp>
        <p:sp>
          <p:nvSpPr>
            <p:cNvPr id="16" name="フリーフォーム: 図形 15">
              <a:extLst>
                <a:ext uri="{FF2B5EF4-FFF2-40B4-BE49-F238E27FC236}">
                  <a16:creationId xmlns:a16="http://schemas.microsoft.com/office/drawing/2014/main" id="{8E9B3FCF-2A41-A588-ABE9-B7FF59D294D1}"/>
                </a:ext>
              </a:extLst>
            </p:cNvPr>
            <p:cNvSpPr/>
            <p:nvPr/>
          </p:nvSpPr>
          <p:spPr>
            <a:xfrm>
              <a:off x="2938462" y="2452687"/>
              <a:ext cx="855988" cy="1087003"/>
            </a:xfrm>
            <a:custGeom>
              <a:avLst/>
              <a:gdLst>
                <a:gd name="connsiteX0" fmla="*/ 408862 w 855988"/>
                <a:gd name="connsiteY0" fmla="*/ 0 h 1087003"/>
                <a:gd name="connsiteX1" fmla="*/ 630335 w 855988"/>
                <a:gd name="connsiteY1" fmla="*/ 49196 h 1087003"/>
                <a:gd name="connsiteX2" fmla="*/ 798213 w 855988"/>
                <a:gd name="connsiteY2" fmla="*/ 233935 h 1087003"/>
                <a:gd name="connsiteX3" fmla="*/ 855988 w 855988"/>
                <a:gd name="connsiteY3" fmla="*/ 549651 h 1087003"/>
                <a:gd name="connsiteX4" fmla="*/ 739677 w 855988"/>
                <a:gd name="connsiteY4" fmla="*/ 950954 h 1087003"/>
                <a:gd name="connsiteX5" fmla="*/ 431795 w 855988"/>
                <a:gd name="connsiteY5" fmla="*/ 1087004 h 1087003"/>
                <a:gd name="connsiteX6" fmla="*/ 119098 w 855988"/>
                <a:gd name="connsiteY6" fmla="*/ 948545 h 1087003"/>
                <a:gd name="connsiteX7" fmla="*/ 0 w 855988"/>
                <a:gd name="connsiteY7" fmla="*/ 544199 h 1087003"/>
                <a:gd name="connsiteX8" fmla="*/ 48400 w 855988"/>
                <a:gd name="connsiteY8" fmla="*/ 257138 h 1087003"/>
                <a:gd name="connsiteX9" fmla="*/ 128094 w 855988"/>
                <a:gd name="connsiteY9" fmla="*/ 125906 h 1087003"/>
                <a:gd name="connsiteX10" fmla="*/ 253528 w 855988"/>
                <a:gd name="connsiteY10" fmla="*/ 32586 h 1087003"/>
                <a:gd name="connsiteX11" fmla="*/ 408989 w 855988"/>
                <a:gd name="connsiteY11" fmla="*/ 0 h 1087003"/>
                <a:gd name="connsiteX12" fmla="*/ 427994 w 855988"/>
                <a:gd name="connsiteY12" fmla="*/ 178399 h 1087003"/>
                <a:gd name="connsiteX13" fmla="*/ 246432 w 855988"/>
                <a:gd name="connsiteY13" fmla="*/ 266394 h 1087003"/>
                <a:gd name="connsiteX14" fmla="*/ 174720 w 855988"/>
                <a:gd name="connsiteY14" fmla="*/ 557766 h 1087003"/>
                <a:gd name="connsiteX15" fmla="*/ 247319 w 855988"/>
                <a:gd name="connsiteY15" fmla="*/ 844827 h 1087003"/>
                <a:gd name="connsiteX16" fmla="*/ 433696 w 855988"/>
                <a:gd name="connsiteY16" fmla="*/ 932188 h 1087003"/>
                <a:gd name="connsiteX17" fmla="*/ 613230 w 855988"/>
                <a:gd name="connsiteY17" fmla="*/ 845208 h 1087003"/>
                <a:gd name="connsiteX18" fmla="*/ 684816 w 855988"/>
                <a:gd name="connsiteY18" fmla="*/ 559922 h 1087003"/>
                <a:gd name="connsiteX19" fmla="*/ 597646 w 855988"/>
                <a:gd name="connsiteY19" fmla="*/ 248136 h 1087003"/>
                <a:gd name="connsiteX20" fmla="*/ 427994 w 855988"/>
                <a:gd name="connsiteY20" fmla="*/ 178526 h 108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55988" h="1087003">
                  <a:moveTo>
                    <a:pt x="408862" y="0"/>
                  </a:moveTo>
                  <a:cubicBezTo>
                    <a:pt x="500467" y="0"/>
                    <a:pt x="574333" y="16610"/>
                    <a:pt x="630335" y="49196"/>
                  </a:cubicBezTo>
                  <a:cubicBezTo>
                    <a:pt x="703568" y="92052"/>
                    <a:pt x="759696" y="153674"/>
                    <a:pt x="798213" y="233935"/>
                  </a:cubicBezTo>
                  <a:cubicBezTo>
                    <a:pt x="836730" y="314068"/>
                    <a:pt x="855988" y="419307"/>
                    <a:pt x="855988" y="549651"/>
                  </a:cubicBezTo>
                  <a:cubicBezTo>
                    <a:pt x="855988" y="726529"/>
                    <a:pt x="817218" y="860296"/>
                    <a:pt x="739677" y="950954"/>
                  </a:cubicBezTo>
                  <a:cubicBezTo>
                    <a:pt x="662137" y="1041611"/>
                    <a:pt x="559509" y="1087004"/>
                    <a:pt x="431795" y="1087004"/>
                  </a:cubicBezTo>
                  <a:cubicBezTo>
                    <a:pt x="304081" y="1087004"/>
                    <a:pt x="198666" y="1040724"/>
                    <a:pt x="119098" y="948545"/>
                  </a:cubicBezTo>
                  <a:cubicBezTo>
                    <a:pt x="39784" y="856366"/>
                    <a:pt x="0" y="721584"/>
                    <a:pt x="0" y="544199"/>
                  </a:cubicBezTo>
                  <a:cubicBezTo>
                    <a:pt x="0" y="437692"/>
                    <a:pt x="16091" y="341836"/>
                    <a:pt x="48400" y="257138"/>
                  </a:cubicBezTo>
                  <a:cubicBezTo>
                    <a:pt x="65631" y="210097"/>
                    <a:pt x="92491" y="166480"/>
                    <a:pt x="128094" y="125906"/>
                  </a:cubicBezTo>
                  <a:cubicBezTo>
                    <a:pt x="163950" y="85332"/>
                    <a:pt x="205762" y="54268"/>
                    <a:pt x="253528" y="32586"/>
                  </a:cubicBezTo>
                  <a:cubicBezTo>
                    <a:pt x="301420" y="10904"/>
                    <a:pt x="353114" y="0"/>
                    <a:pt x="408989" y="0"/>
                  </a:cubicBezTo>
                  <a:close/>
                  <a:moveTo>
                    <a:pt x="427994" y="178399"/>
                  </a:moveTo>
                  <a:cubicBezTo>
                    <a:pt x="354635" y="178399"/>
                    <a:pt x="294072" y="207815"/>
                    <a:pt x="246432" y="266394"/>
                  </a:cubicBezTo>
                  <a:cubicBezTo>
                    <a:pt x="198540" y="325226"/>
                    <a:pt x="174720" y="422350"/>
                    <a:pt x="174720" y="557766"/>
                  </a:cubicBezTo>
                  <a:cubicBezTo>
                    <a:pt x="174720" y="693182"/>
                    <a:pt x="199046" y="786375"/>
                    <a:pt x="247319" y="844827"/>
                  </a:cubicBezTo>
                  <a:cubicBezTo>
                    <a:pt x="295846" y="903026"/>
                    <a:pt x="357929" y="932188"/>
                    <a:pt x="433696" y="932188"/>
                  </a:cubicBezTo>
                  <a:cubicBezTo>
                    <a:pt x="505535" y="932188"/>
                    <a:pt x="565338" y="903153"/>
                    <a:pt x="613230" y="845208"/>
                  </a:cubicBezTo>
                  <a:cubicBezTo>
                    <a:pt x="660996" y="787263"/>
                    <a:pt x="684816" y="692041"/>
                    <a:pt x="684816" y="559922"/>
                  </a:cubicBezTo>
                  <a:cubicBezTo>
                    <a:pt x="684816" y="412207"/>
                    <a:pt x="655802" y="308363"/>
                    <a:pt x="597646" y="248136"/>
                  </a:cubicBezTo>
                  <a:cubicBezTo>
                    <a:pt x="552794" y="201602"/>
                    <a:pt x="496159" y="178526"/>
                    <a:pt x="427994" y="178526"/>
                  </a:cubicBezTo>
                  <a:close/>
                </a:path>
              </a:pathLst>
            </a:custGeom>
            <a:grpFill/>
            <a:ln w="12670" cap="flat">
              <a:noFill/>
              <a:prstDash val="solid"/>
              <a:miter/>
            </a:ln>
          </p:spPr>
          <p:txBody>
            <a:bodyPr rtlCol="0" anchor="ctr"/>
            <a:lstStyle/>
            <a:p>
              <a:endParaRPr lang="ja-JP" altLang="en-US">
                <a:solidFill>
                  <a:schemeClr val="bg1"/>
                </a:solidFill>
                <a:latin typeface="+mn-lt"/>
              </a:endParaRPr>
            </a:p>
          </p:txBody>
        </p:sp>
        <p:sp>
          <p:nvSpPr>
            <p:cNvPr id="17" name="フリーフォーム: 図形 16">
              <a:extLst>
                <a:ext uri="{FF2B5EF4-FFF2-40B4-BE49-F238E27FC236}">
                  <a16:creationId xmlns:a16="http://schemas.microsoft.com/office/drawing/2014/main" id="{41F6927B-304B-DF5F-E88F-D7F13A9BCBB3}"/>
                </a:ext>
              </a:extLst>
            </p:cNvPr>
            <p:cNvSpPr/>
            <p:nvPr/>
          </p:nvSpPr>
          <p:spPr>
            <a:xfrm>
              <a:off x="4138695" y="2484129"/>
              <a:ext cx="780608" cy="1031723"/>
            </a:xfrm>
            <a:custGeom>
              <a:avLst/>
              <a:gdLst>
                <a:gd name="connsiteX0" fmla="*/ 253 w 780608"/>
                <a:gd name="connsiteY0" fmla="*/ 1651 h 1031723"/>
                <a:gd name="connsiteX1" fmla="*/ 352227 w 780608"/>
                <a:gd name="connsiteY1" fmla="*/ 2 h 1031723"/>
                <a:gd name="connsiteX2" fmla="*/ 576614 w 780608"/>
                <a:gd name="connsiteY2" fmla="*/ 64033 h 1031723"/>
                <a:gd name="connsiteX3" fmla="*/ 727641 w 780608"/>
                <a:gd name="connsiteY3" fmla="*/ 246997 h 1031723"/>
                <a:gd name="connsiteX4" fmla="*/ 780602 w 780608"/>
                <a:gd name="connsiteY4" fmla="*/ 504135 h 1031723"/>
                <a:gd name="connsiteX5" fmla="*/ 737017 w 780608"/>
                <a:gd name="connsiteY5" fmla="*/ 753031 h 1031723"/>
                <a:gd name="connsiteX6" fmla="*/ 623746 w 780608"/>
                <a:gd name="connsiteY6" fmla="*/ 927753 h 1031723"/>
                <a:gd name="connsiteX7" fmla="*/ 494132 w 780608"/>
                <a:gd name="connsiteY7" fmla="*/ 1001420 h 1031723"/>
                <a:gd name="connsiteX8" fmla="*/ 325874 w 780608"/>
                <a:gd name="connsiteY8" fmla="*/ 1030075 h 1031723"/>
                <a:gd name="connsiteX9" fmla="*/ 5068 w 780608"/>
                <a:gd name="connsiteY9" fmla="*/ 1031724 h 1031723"/>
                <a:gd name="connsiteX10" fmla="*/ 0 w 780608"/>
                <a:gd name="connsiteY10" fmla="*/ 1651 h 1031723"/>
                <a:gd name="connsiteX11" fmla="*/ 185616 w 780608"/>
                <a:gd name="connsiteY11" fmla="*/ 167497 h 1031723"/>
                <a:gd name="connsiteX12" fmla="*/ 188784 w 780608"/>
                <a:gd name="connsiteY12" fmla="*/ 858016 h 1031723"/>
                <a:gd name="connsiteX13" fmla="*/ 320552 w 780608"/>
                <a:gd name="connsiteY13" fmla="*/ 859031 h 1031723"/>
                <a:gd name="connsiteX14" fmla="*/ 472973 w 780608"/>
                <a:gd name="connsiteY14" fmla="*/ 815667 h 1031723"/>
                <a:gd name="connsiteX15" fmla="*/ 566098 w 780608"/>
                <a:gd name="connsiteY15" fmla="*/ 707639 h 1031723"/>
                <a:gd name="connsiteX16" fmla="*/ 612723 w 780608"/>
                <a:gd name="connsiteY16" fmla="*/ 500331 h 1031723"/>
                <a:gd name="connsiteX17" fmla="*/ 521246 w 780608"/>
                <a:gd name="connsiteY17" fmla="*/ 257013 h 1031723"/>
                <a:gd name="connsiteX18" fmla="*/ 288750 w 780608"/>
                <a:gd name="connsiteY18" fmla="*/ 166990 h 1031723"/>
                <a:gd name="connsiteX19" fmla="*/ 185870 w 780608"/>
                <a:gd name="connsiteY19" fmla="*/ 167497 h 103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80608" h="1031723">
                  <a:moveTo>
                    <a:pt x="253" y="1651"/>
                  </a:moveTo>
                  <a:lnTo>
                    <a:pt x="352227" y="2"/>
                  </a:lnTo>
                  <a:cubicBezTo>
                    <a:pt x="435723" y="-251"/>
                    <a:pt x="510603" y="20923"/>
                    <a:pt x="576614" y="64033"/>
                  </a:cubicBezTo>
                  <a:cubicBezTo>
                    <a:pt x="642625" y="106889"/>
                    <a:pt x="692925" y="168131"/>
                    <a:pt x="727641" y="246997"/>
                  </a:cubicBezTo>
                  <a:cubicBezTo>
                    <a:pt x="762483" y="326116"/>
                    <a:pt x="780095" y="411829"/>
                    <a:pt x="780602" y="504135"/>
                  </a:cubicBezTo>
                  <a:cubicBezTo>
                    <a:pt x="780982" y="596187"/>
                    <a:pt x="766411" y="679237"/>
                    <a:pt x="737017" y="753031"/>
                  </a:cubicBezTo>
                  <a:cubicBezTo>
                    <a:pt x="707749" y="826952"/>
                    <a:pt x="669992" y="885277"/>
                    <a:pt x="623746" y="927753"/>
                  </a:cubicBezTo>
                  <a:cubicBezTo>
                    <a:pt x="590551" y="957803"/>
                    <a:pt x="547346" y="982528"/>
                    <a:pt x="494132" y="1001420"/>
                  </a:cubicBezTo>
                  <a:cubicBezTo>
                    <a:pt x="441298" y="1020312"/>
                    <a:pt x="385043" y="1029822"/>
                    <a:pt x="325874" y="1030075"/>
                  </a:cubicBezTo>
                  <a:lnTo>
                    <a:pt x="5068" y="1031724"/>
                  </a:lnTo>
                  <a:lnTo>
                    <a:pt x="0" y="1651"/>
                  </a:lnTo>
                  <a:close/>
                  <a:moveTo>
                    <a:pt x="185616" y="167497"/>
                  </a:moveTo>
                  <a:lnTo>
                    <a:pt x="188784" y="858016"/>
                  </a:lnTo>
                  <a:lnTo>
                    <a:pt x="320552" y="859031"/>
                  </a:lnTo>
                  <a:cubicBezTo>
                    <a:pt x="372246" y="858904"/>
                    <a:pt x="432682" y="843181"/>
                    <a:pt x="472973" y="815667"/>
                  </a:cubicBezTo>
                  <a:cubicBezTo>
                    <a:pt x="513264" y="788153"/>
                    <a:pt x="544305" y="752143"/>
                    <a:pt x="566098" y="707639"/>
                  </a:cubicBezTo>
                  <a:cubicBezTo>
                    <a:pt x="597519" y="644115"/>
                    <a:pt x="613104" y="575012"/>
                    <a:pt x="612723" y="500331"/>
                  </a:cubicBezTo>
                  <a:cubicBezTo>
                    <a:pt x="612217" y="398642"/>
                    <a:pt x="581935" y="317494"/>
                    <a:pt x="521246" y="257013"/>
                  </a:cubicBezTo>
                  <a:cubicBezTo>
                    <a:pt x="460810" y="196659"/>
                    <a:pt x="383269" y="166609"/>
                    <a:pt x="288750" y="166990"/>
                  </a:cubicBezTo>
                  <a:lnTo>
                    <a:pt x="185870" y="167497"/>
                  </a:lnTo>
                  <a:close/>
                </a:path>
              </a:pathLst>
            </a:custGeom>
            <a:grpFill/>
            <a:ln w="12670" cap="flat">
              <a:noFill/>
              <a:prstDash val="solid"/>
              <a:miter/>
            </a:ln>
          </p:spPr>
          <p:txBody>
            <a:bodyPr rtlCol="0" anchor="ctr"/>
            <a:lstStyle/>
            <a:p>
              <a:endParaRPr lang="ja-JP" altLang="en-US">
                <a:solidFill>
                  <a:schemeClr val="bg1"/>
                </a:solidFill>
                <a:latin typeface="+mn-lt"/>
              </a:endParaRPr>
            </a:p>
          </p:txBody>
        </p:sp>
        <p:sp>
          <p:nvSpPr>
            <p:cNvPr id="18" name="フリーフォーム: 図形 17">
              <a:extLst>
                <a:ext uri="{FF2B5EF4-FFF2-40B4-BE49-F238E27FC236}">
                  <a16:creationId xmlns:a16="http://schemas.microsoft.com/office/drawing/2014/main" id="{F62C05F3-3C1D-0495-31CE-EB4F39F6BFB9}"/>
                </a:ext>
              </a:extLst>
            </p:cNvPr>
            <p:cNvSpPr/>
            <p:nvPr/>
          </p:nvSpPr>
          <p:spPr>
            <a:xfrm>
              <a:off x="5220464" y="2484129"/>
              <a:ext cx="780482" cy="1031723"/>
            </a:xfrm>
            <a:custGeom>
              <a:avLst/>
              <a:gdLst>
                <a:gd name="connsiteX0" fmla="*/ 127 w 780482"/>
                <a:gd name="connsiteY0" fmla="*/ 1651 h 1031723"/>
                <a:gd name="connsiteX1" fmla="*/ 352227 w 780482"/>
                <a:gd name="connsiteY1" fmla="*/ 2 h 1031723"/>
                <a:gd name="connsiteX2" fmla="*/ 576487 w 780482"/>
                <a:gd name="connsiteY2" fmla="*/ 64033 h 1031723"/>
                <a:gd name="connsiteX3" fmla="*/ 727514 w 780482"/>
                <a:gd name="connsiteY3" fmla="*/ 246997 h 1031723"/>
                <a:gd name="connsiteX4" fmla="*/ 780475 w 780482"/>
                <a:gd name="connsiteY4" fmla="*/ 504135 h 1031723"/>
                <a:gd name="connsiteX5" fmla="*/ 737017 w 780482"/>
                <a:gd name="connsiteY5" fmla="*/ 753031 h 1031723"/>
                <a:gd name="connsiteX6" fmla="*/ 623620 w 780482"/>
                <a:gd name="connsiteY6" fmla="*/ 927753 h 1031723"/>
                <a:gd name="connsiteX7" fmla="*/ 494132 w 780482"/>
                <a:gd name="connsiteY7" fmla="*/ 1001420 h 1031723"/>
                <a:gd name="connsiteX8" fmla="*/ 325874 w 780482"/>
                <a:gd name="connsiteY8" fmla="*/ 1030075 h 1031723"/>
                <a:gd name="connsiteX9" fmla="*/ 5068 w 780482"/>
                <a:gd name="connsiteY9" fmla="*/ 1031724 h 1031723"/>
                <a:gd name="connsiteX10" fmla="*/ 0 w 780482"/>
                <a:gd name="connsiteY10" fmla="*/ 1651 h 1031723"/>
                <a:gd name="connsiteX11" fmla="*/ 185489 w 780482"/>
                <a:gd name="connsiteY11" fmla="*/ 167497 h 1031723"/>
                <a:gd name="connsiteX12" fmla="*/ 188657 w 780482"/>
                <a:gd name="connsiteY12" fmla="*/ 858016 h 1031723"/>
                <a:gd name="connsiteX13" fmla="*/ 320172 w 780482"/>
                <a:gd name="connsiteY13" fmla="*/ 859031 h 1031723"/>
                <a:gd name="connsiteX14" fmla="*/ 472593 w 780482"/>
                <a:gd name="connsiteY14" fmla="*/ 815667 h 1031723"/>
                <a:gd name="connsiteX15" fmla="*/ 565718 w 780482"/>
                <a:gd name="connsiteY15" fmla="*/ 707639 h 1031723"/>
                <a:gd name="connsiteX16" fmla="*/ 612343 w 780482"/>
                <a:gd name="connsiteY16" fmla="*/ 500331 h 1031723"/>
                <a:gd name="connsiteX17" fmla="*/ 520866 w 780482"/>
                <a:gd name="connsiteY17" fmla="*/ 257013 h 1031723"/>
                <a:gd name="connsiteX18" fmla="*/ 288370 w 780482"/>
                <a:gd name="connsiteY18" fmla="*/ 166990 h 1031723"/>
                <a:gd name="connsiteX19" fmla="*/ 185489 w 780482"/>
                <a:gd name="connsiteY19" fmla="*/ 167497 h 103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80482" h="1031723">
                  <a:moveTo>
                    <a:pt x="127" y="1651"/>
                  </a:moveTo>
                  <a:lnTo>
                    <a:pt x="352227" y="2"/>
                  </a:lnTo>
                  <a:cubicBezTo>
                    <a:pt x="435723" y="-251"/>
                    <a:pt x="510476" y="20923"/>
                    <a:pt x="576487" y="64033"/>
                  </a:cubicBezTo>
                  <a:cubicBezTo>
                    <a:pt x="642625" y="106889"/>
                    <a:pt x="692798" y="168131"/>
                    <a:pt x="727514" y="246997"/>
                  </a:cubicBezTo>
                  <a:cubicBezTo>
                    <a:pt x="762357" y="326116"/>
                    <a:pt x="780095" y="411829"/>
                    <a:pt x="780475" y="504135"/>
                  </a:cubicBezTo>
                  <a:cubicBezTo>
                    <a:pt x="780855" y="596187"/>
                    <a:pt x="766284" y="679237"/>
                    <a:pt x="737017" y="753031"/>
                  </a:cubicBezTo>
                  <a:cubicBezTo>
                    <a:pt x="707622" y="826952"/>
                    <a:pt x="669865" y="885277"/>
                    <a:pt x="623620" y="927753"/>
                  </a:cubicBezTo>
                  <a:cubicBezTo>
                    <a:pt x="590551" y="957803"/>
                    <a:pt x="547346" y="982528"/>
                    <a:pt x="494132" y="1001420"/>
                  </a:cubicBezTo>
                  <a:cubicBezTo>
                    <a:pt x="441298" y="1020312"/>
                    <a:pt x="385043" y="1029822"/>
                    <a:pt x="325874" y="1030075"/>
                  </a:cubicBezTo>
                  <a:lnTo>
                    <a:pt x="5068" y="1031724"/>
                  </a:lnTo>
                  <a:lnTo>
                    <a:pt x="0" y="1651"/>
                  </a:lnTo>
                  <a:close/>
                  <a:moveTo>
                    <a:pt x="185489" y="167497"/>
                  </a:moveTo>
                  <a:lnTo>
                    <a:pt x="188657" y="858016"/>
                  </a:lnTo>
                  <a:lnTo>
                    <a:pt x="320172" y="859031"/>
                  </a:lnTo>
                  <a:cubicBezTo>
                    <a:pt x="371993" y="858904"/>
                    <a:pt x="432429" y="843181"/>
                    <a:pt x="472593" y="815667"/>
                  </a:cubicBezTo>
                  <a:cubicBezTo>
                    <a:pt x="512757" y="788153"/>
                    <a:pt x="543925" y="752143"/>
                    <a:pt x="565718" y="707639"/>
                  </a:cubicBezTo>
                  <a:cubicBezTo>
                    <a:pt x="597266" y="644115"/>
                    <a:pt x="612724" y="575012"/>
                    <a:pt x="612343" y="500331"/>
                  </a:cubicBezTo>
                  <a:cubicBezTo>
                    <a:pt x="611963" y="398642"/>
                    <a:pt x="581555" y="317494"/>
                    <a:pt x="520866" y="257013"/>
                  </a:cubicBezTo>
                  <a:cubicBezTo>
                    <a:pt x="460303" y="196659"/>
                    <a:pt x="382889" y="166609"/>
                    <a:pt x="288370" y="166990"/>
                  </a:cubicBezTo>
                  <a:lnTo>
                    <a:pt x="185489" y="167497"/>
                  </a:lnTo>
                  <a:close/>
                </a:path>
              </a:pathLst>
            </a:custGeom>
            <a:grpFill/>
            <a:ln w="12670" cap="flat">
              <a:noFill/>
              <a:prstDash val="solid"/>
              <a:miter/>
            </a:ln>
          </p:spPr>
          <p:txBody>
            <a:bodyPr rtlCol="0" anchor="ctr"/>
            <a:lstStyle/>
            <a:p>
              <a:endParaRPr lang="ja-JP" altLang="en-US">
                <a:solidFill>
                  <a:schemeClr val="bg1"/>
                </a:solidFill>
                <a:latin typeface="+mn-lt"/>
              </a:endParaRPr>
            </a:p>
          </p:txBody>
        </p:sp>
        <p:sp>
          <p:nvSpPr>
            <p:cNvPr id="19" name="フリーフォーム: 図形 18">
              <a:extLst>
                <a:ext uri="{FF2B5EF4-FFF2-40B4-BE49-F238E27FC236}">
                  <a16:creationId xmlns:a16="http://schemas.microsoft.com/office/drawing/2014/main" id="{D2AA009A-7852-5B3D-0D42-C8BBD289EADA}"/>
                </a:ext>
              </a:extLst>
            </p:cNvPr>
            <p:cNvSpPr/>
            <p:nvPr/>
          </p:nvSpPr>
          <p:spPr>
            <a:xfrm>
              <a:off x="6234448" y="2453062"/>
              <a:ext cx="727644" cy="1088914"/>
            </a:xfrm>
            <a:custGeom>
              <a:avLst/>
              <a:gdLst>
                <a:gd name="connsiteX0" fmla="*/ 198539 w 727644"/>
                <a:gd name="connsiteY0" fmla="*/ 806413 h 1088914"/>
                <a:gd name="connsiteX1" fmla="*/ 275700 w 727644"/>
                <a:gd name="connsiteY1" fmla="*/ 887308 h 1088914"/>
                <a:gd name="connsiteX2" fmla="*/ 386943 w 727644"/>
                <a:gd name="connsiteY2" fmla="*/ 918246 h 1088914"/>
                <a:gd name="connsiteX3" fmla="*/ 506548 w 727644"/>
                <a:gd name="connsiteY3" fmla="*/ 877038 h 1088914"/>
                <a:gd name="connsiteX4" fmla="*/ 548866 w 727644"/>
                <a:gd name="connsiteY4" fmla="*/ 780547 h 1088914"/>
                <a:gd name="connsiteX5" fmla="*/ 514530 w 727644"/>
                <a:gd name="connsiteY5" fmla="*/ 695215 h 1088914"/>
                <a:gd name="connsiteX6" fmla="*/ 360209 w 727644"/>
                <a:gd name="connsiteY6" fmla="*/ 624718 h 1088914"/>
                <a:gd name="connsiteX7" fmla="*/ 126194 w 727644"/>
                <a:gd name="connsiteY7" fmla="*/ 513393 h 1088914"/>
                <a:gd name="connsiteX8" fmla="*/ 37503 w 727644"/>
                <a:gd name="connsiteY8" fmla="*/ 307099 h 1088914"/>
                <a:gd name="connsiteX9" fmla="*/ 124166 w 727644"/>
                <a:gd name="connsiteY9" fmla="*/ 87873 h 1088914"/>
                <a:gd name="connsiteX10" fmla="*/ 364264 w 727644"/>
                <a:gd name="connsiteY10" fmla="*/ 5 h 1088914"/>
                <a:gd name="connsiteX11" fmla="*/ 519598 w 727644"/>
                <a:gd name="connsiteY11" fmla="*/ 30435 h 1088914"/>
                <a:gd name="connsiteX12" fmla="*/ 635403 w 727644"/>
                <a:gd name="connsiteY12" fmla="*/ 109808 h 1088914"/>
                <a:gd name="connsiteX13" fmla="*/ 710283 w 727644"/>
                <a:gd name="connsiteY13" fmla="*/ 239899 h 1088914"/>
                <a:gd name="connsiteX14" fmla="*/ 514024 w 727644"/>
                <a:gd name="connsiteY14" fmla="*/ 240406 h 1088914"/>
                <a:gd name="connsiteX15" fmla="*/ 452320 w 727644"/>
                <a:gd name="connsiteY15" fmla="*/ 178784 h 1088914"/>
                <a:gd name="connsiteX16" fmla="*/ 356788 w 727644"/>
                <a:gd name="connsiteY16" fmla="*/ 150509 h 1088914"/>
                <a:gd name="connsiteX17" fmla="*/ 253654 w 727644"/>
                <a:gd name="connsiteY17" fmla="*/ 189561 h 1088914"/>
                <a:gd name="connsiteX18" fmla="*/ 215517 w 727644"/>
                <a:gd name="connsiteY18" fmla="*/ 283262 h 1088914"/>
                <a:gd name="connsiteX19" fmla="*/ 247826 w 727644"/>
                <a:gd name="connsiteY19" fmla="*/ 358324 h 1088914"/>
                <a:gd name="connsiteX20" fmla="*/ 405442 w 727644"/>
                <a:gd name="connsiteY20" fmla="*/ 422609 h 1088914"/>
                <a:gd name="connsiteX21" fmla="*/ 596759 w 727644"/>
                <a:gd name="connsiteY21" fmla="*/ 499699 h 1088914"/>
                <a:gd name="connsiteX22" fmla="*/ 694699 w 727644"/>
                <a:gd name="connsiteY22" fmla="*/ 614828 h 1088914"/>
                <a:gd name="connsiteX23" fmla="*/ 727641 w 727644"/>
                <a:gd name="connsiteY23" fmla="*/ 761148 h 1088914"/>
                <a:gd name="connsiteX24" fmla="*/ 686843 w 727644"/>
                <a:gd name="connsiteY24" fmla="*/ 920908 h 1088914"/>
                <a:gd name="connsiteX25" fmla="*/ 564070 w 727644"/>
                <a:gd name="connsiteY25" fmla="*/ 1044659 h 1088914"/>
                <a:gd name="connsiteX26" fmla="*/ 376047 w 727644"/>
                <a:gd name="connsiteY26" fmla="*/ 1088910 h 1088914"/>
                <a:gd name="connsiteX27" fmla="*/ 201580 w 727644"/>
                <a:gd name="connsiteY27" fmla="*/ 1053788 h 1088914"/>
                <a:gd name="connsiteX28" fmla="*/ 75893 w 727644"/>
                <a:gd name="connsiteY28" fmla="*/ 957425 h 1088914"/>
                <a:gd name="connsiteX29" fmla="*/ 0 w 727644"/>
                <a:gd name="connsiteY29" fmla="*/ 806794 h 1088914"/>
                <a:gd name="connsiteX30" fmla="*/ 198793 w 727644"/>
                <a:gd name="connsiteY30" fmla="*/ 806540 h 1088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27644" h="1088914">
                  <a:moveTo>
                    <a:pt x="198539" y="806413"/>
                  </a:moveTo>
                  <a:cubicBezTo>
                    <a:pt x="222359" y="848636"/>
                    <a:pt x="244152" y="866514"/>
                    <a:pt x="275700" y="887308"/>
                  </a:cubicBezTo>
                  <a:cubicBezTo>
                    <a:pt x="307249" y="908102"/>
                    <a:pt x="344245" y="918499"/>
                    <a:pt x="386943" y="918246"/>
                  </a:cubicBezTo>
                  <a:cubicBezTo>
                    <a:pt x="438130" y="917992"/>
                    <a:pt x="478041" y="904171"/>
                    <a:pt x="506548" y="877038"/>
                  </a:cubicBezTo>
                  <a:cubicBezTo>
                    <a:pt x="535056" y="849650"/>
                    <a:pt x="549120" y="817444"/>
                    <a:pt x="548866" y="780547"/>
                  </a:cubicBezTo>
                  <a:cubicBezTo>
                    <a:pt x="548613" y="748088"/>
                    <a:pt x="537210" y="719686"/>
                    <a:pt x="514530" y="695215"/>
                  </a:cubicBezTo>
                  <a:cubicBezTo>
                    <a:pt x="491344" y="670617"/>
                    <a:pt x="440031" y="647287"/>
                    <a:pt x="360209" y="624718"/>
                  </a:cubicBezTo>
                  <a:cubicBezTo>
                    <a:pt x="251374" y="594795"/>
                    <a:pt x="173326" y="557644"/>
                    <a:pt x="126194" y="513393"/>
                  </a:cubicBezTo>
                  <a:cubicBezTo>
                    <a:pt x="67658" y="458238"/>
                    <a:pt x="37883" y="389262"/>
                    <a:pt x="37503" y="307099"/>
                  </a:cubicBezTo>
                  <a:cubicBezTo>
                    <a:pt x="37250" y="219104"/>
                    <a:pt x="66011" y="145944"/>
                    <a:pt x="124166" y="87873"/>
                  </a:cubicBezTo>
                  <a:cubicBezTo>
                    <a:pt x="182322" y="29801"/>
                    <a:pt x="262397" y="512"/>
                    <a:pt x="364264" y="5"/>
                  </a:cubicBezTo>
                  <a:cubicBezTo>
                    <a:pt x="422293" y="-249"/>
                    <a:pt x="474240" y="9895"/>
                    <a:pt x="519598" y="30435"/>
                  </a:cubicBezTo>
                  <a:cubicBezTo>
                    <a:pt x="565084" y="51103"/>
                    <a:pt x="604488" y="76842"/>
                    <a:pt x="635403" y="109808"/>
                  </a:cubicBezTo>
                  <a:cubicBezTo>
                    <a:pt x="679114" y="156468"/>
                    <a:pt x="694445" y="199198"/>
                    <a:pt x="710283" y="239899"/>
                  </a:cubicBezTo>
                  <a:lnTo>
                    <a:pt x="514024" y="240406"/>
                  </a:lnTo>
                  <a:cubicBezTo>
                    <a:pt x="496286" y="213525"/>
                    <a:pt x="471199" y="191337"/>
                    <a:pt x="452320" y="178784"/>
                  </a:cubicBezTo>
                  <a:cubicBezTo>
                    <a:pt x="423686" y="159765"/>
                    <a:pt x="391884" y="150382"/>
                    <a:pt x="356788" y="150509"/>
                  </a:cubicBezTo>
                  <a:cubicBezTo>
                    <a:pt x="313837" y="150636"/>
                    <a:pt x="279374" y="163695"/>
                    <a:pt x="253654" y="189561"/>
                  </a:cubicBezTo>
                  <a:cubicBezTo>
                    <a:pt x="228061" y="215554"/>
                    <a:pt x="215264" y="246872"/>
                    <a:pt x="215517" y="283262"/>
                  </a:cubicBezTo>
                  <a:cubicBezTo>
                    <a:pt x="215771" y="312425"/>
                    <a:pt x="226414" y="337530"/>
                    <a:pt x="247826" y="358324"/>
                  </a:cubicBezTo>
                  <a:cubicBezTo>
                    <a:pt x="268858" y="379245"/>
                    <a:pt x="321312" y="400673"/>
                    <a:pt x="405442" y="422609"/>
                  </a:cubicBezTo>
                  <a:cubicBezTo>
                    <a:pt x="489444" y="444417"/>
                    <a:pt x="553301" y="470283"/>
                    <a:pt x="596759" y="499699"/>
                  </a:cubicBezTo>
                  <a:cubicBezTo>
                    <a:pt x="640344" y="529115"/>
                    <a:pt x="672779" y="567534"/>
                    <a:pt x="694699" y="614828"/>
                  </a:cubicBezTo>
                  <a:cubicBezTo>
                    <a:pt x="716491" y="662122"/>
                    <a:pt x="727387" y="710938"/>
                    <a:pt x="727641" y="761148"/>
                  </a:cubicBezTo>
                  <a:cubicBezTo>
                    <a:pt x="727894" y="814148"/>
                    <a:pt x="714211" y="867401"/>
                    <a:pt x="686843" y="920908"/>
                  </a:cubicBezTo>
                  <a:cubicBezTo>
                    <a:pt x="659223" y="974415"/>
                    <a:pt x="618551" y="1015750"/>
                    <a:pt x="564070" y="1044659"/>
                  </a:cubicBezTo>
                  <a:cubicBezTo>
                    <a:pt x="509336" y="1073695"/>
                    <a:pt x="446619" y="1088403"/>
                    <a:pt x="376047" y="1088910"/>
                  </a:cubicBezTo>
                  <a:cubicBezTo>
                    <a:pt x="309022" y="1089164"/>
                    <a:pt x="250740" y="1077499"/>
                    <a:pt x="201580" y="1053788"/>
                  </a:cubicBezTo>
                  <a:cubicBezTo>
                    <a:pt x="151914" y="1029951"/>
                    <a:pt x="110229" y="997999"/>
                    <a:pt x="75893" y="957425"/>
                  </a:cubicBezTo>
                  <a:cubicBezTo>
                    <a:pt x="53467" y="931559"/>
                    <a:pt x="17104" y="869176"/>
                    <a:pt x="0" y="806794"/>
                  </a:cubicBezTo>
                  <a:lnTo>
                    <a:pt x="198793" y="806540"/>
                  </a:lnTo>
                  <a:close/>
                </a:path>
              </a:pathLst>
            </a:custGeom>
            <a:grpFill/>
            <a:ln w="12670" cap="flat">
              <a:noFill/>
              <a:prstDash val="solid"/>
              <a:miter/>
            </a:ln>
          </p:spPr>
          <p:txBody>
            <a:bodyPr rtlCol="0" anchor="ctr"/>
            <a:lstStyle/>
            <a:p>
              <a:endParaRPr lang="ja-JP" altLang="en-US">
                <a:solidFill>
                  <a:schemeClr val="bg1"/>
                </a:solidFill>
                <a:latin typeface="+mn-lt"/>
              </a:endParaRPr>
            </a:p>
          </p:txBody>
        </p:sp>
      </p:grpSp>
      <p:sp>
        <p:nvSpPr>
          <p:cNvPr id="20" name="テキスト ボックス 19">
            <a:extLst>
              <a:ext uri="{FF2B5EF4-FFF2-40B4-BE49-F238E27FC236}">
                <a16:creationId xmlns:a16="http://schemas.microsoft.com/office/drawing/2014/main" id="{71CC5A80-1FA8-2768-0BFE-5AA33265883B}"/>
              </a:ext>
            </a:extLst>
          </p:cNvPr>
          <p:cNvSpPr txBox="1"/>
          <p:nvPr userDrawn="1"/>
        </p:nvSpPr>
        <p:spPr>
          <a:xfrm rot="16200000">
            <a:off x="-2828836" y="2828835"/>
            <a:ext cx="6858003" cy="1200329"/>
          </a:xfrm>
          <a:prstGeom prst="rect">
            <a:avLst/>
          </a:prstGeom>
          <a:noFill/>
        </p:spPr>
        <p:txBody>
          <a:bodyPr wrap="square" rtlCol="0" anchor="ctr">
            <a:spAutoFit/>
          </a:bodyPr>
          <a:lstStyle/>
          <a:p>
            <a:pPr algn="ctr"/>
            <a:r>
              <a:rPr kumimoji="1" lang="en-US" altLang="ja-JP" sz="7200" dirty="0">
                <a:solidFill>
                  <a:schemeClr val="bg1">
                    <a:alpha val="30000"/>
                  </a:schemeClr>
                </a:solidFill>
                <a:latin typeface="Segoe UI Semibold" panose="020B0702040204020203" pitchFamily="34" charset="0"/>
                <a:cs typeface="Segoe UI Semibold" panose="020B0702040204020203" pitchFamily="34" charset="0"/>
              </a:rPr>
              <a:t>ODDS FACTORY</a:t>
            </a:r>
            <a:endParaRPr kumimoji="1" lang="ja-JP" altLang="en-US" sz="7200" dirty="0">
              <a:solidFill>
                <a:schemeClr val="bg1">
                  <a:alpha val="30000"/>
                </a:schemeClr>
              </a:solidFill>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1719525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とコンテンツ">
    <p:spTree>
      <p:nvGrpSpPr>
        <p:cNvPr id="1" name=""/>
        <p:cNvGrpSpPr/>
        <p:nvPr/>
      </p:nvGrpSpPr>
      <p:grpSpPr>
        <a:xfrm>
          <a:off x="0" y="0"/>
          <a:ext cx="0" cy="0"/>
          <a:chOff x="0" y="0"/>
          <a:chExt cx="0" cy="0"/>
        </a:xfrm>
      </p:grpSpPr>
      <p:sp>
        <p:nvSpPr>
          <p:cNvPr id="20" name="フリーフォーム: 図形 19">
            <a:extLst>
              <a:ext uri="{FF2B5EF4-FFF2-40B4-BE49-F238E27FC236}">
                <a16:creationId xmlns:a16="http://schemas.microsoft.com/office/drawing/2014/main" id="{E158031F-C350-2AA7-C800-DFFFAF29A895}"/>
              </a:ext>
            </a:extLst>
          </p:cNvPr>
          <p:cNvSpPr/>
          <p:nvPr userDrawn="1"/>
        </p:nvSpPr>
        <p:spPr>
          <a:xfrm flipH="1">
            <a:off x="0" y="0"/>
            <a:ext cx="1994371" cy="6858000"/>
          </a:xfrm>
          <a:custGeom>
            <a:avLst/>
            <a:gdLst>
              <a:gd name="connsiteX0" fmla="*/ 1994371 w 1994371"/>
              <a:gd name="connsiteY0" fmla="*/ 0 h 6858000"/>
              <a:gd name="connsiteX1" fmla="*/ 1597920 w 1994371"/>
              <a:gd name="connsiteY1" fmla="*/ 0 h 6858000"/>
              <a:gd name="connsiteX2" fmla="*/ 0 w 1994371"/>
              <a:gd name="connsiteY2" fmla="*/ 6858000 h 6858000"/>
              <a:gd name="connsiteX3" fmla="*/ 1994371 w 1994371"/>
              <a:gd name="connsiteY3" fmla="*/ 6858000 h 6858000"/>
              <a:gd name="connsiteX4" fmla="*/ 1994371 w 199437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4371" h="6858000">
                <a:moveTo>
                  <a:pt x="1994371" y="0"/>
                </a:moveTo>
                <a:lnTo>
                  <a:pt x="1597920" y="0"/>
                </a:lnTo>
                <a:lnTo>
                  <a:pt x="0" y="6858000"/>
                </a:lnTo>
                <a:lnTo>
                  <a:pt x="1994371" y="6858000"/>
                </a:lnTo>
                <a:lnTo>
                  <a:pt x="1994371" y="0"/>
                </a:lnTo>
                <a:close/>
              </a:path>
            </a:pathLst>
          </a:custGeom>
          <a:solidFill>
            <a:srgbClr val="D2000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ja-JP" altLang="en-US"/>
          </a:p>
        </p:txBody>
      </p:sp>
      <p:sp>
        <p:nvSpPr>
          <p:cNvPr id="30" name="スライド番号プレースホルダー 3">
            <a:extLst>
              <a:ext uri="{FF2B5EF4-FFF2-40B4-BE49-F238E27FC236}">
                <a16:creationId xmlns:a16="http://schemas.microsoft.com/office/drawing/2014/main" id="{21FA6CD1-ED16-AC88-1005-8F03DE664BB8}"/>
              </a:ext>
            </a:extLst>
          </p:cNvPr>
          <p:cNvSpPr txBox="1">
            <a:spLocks/>
          </p:cNvSpPr>
          <p:nvPr userDrawn="1"/>
        </p:nvSpPr>
        <p:spPr>
          <a:xfrm>
            <a:off x="11580942" y="6314400"/>
            <a:ext cx="43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algn="ctr" defTabSz="914400" rtl="0" eaLnBrk="1" latinLnBrk="0" hangingPunct="1"/>
            <a:fld id="{E20CCE02-9BE3-4376-95BB-24AA703AE792}" type="slidenum">
              <a:rPr kumimoji="1" lang="ja-JP" altLang="en-US" sz="1600" kern="1200" smtClean="0">
                <a:solidFill>
                  <a:schemeClr val="tx1"/>
                </a:solidFill>
                <a:latin typeface="游ゴシック" panose="020B0400000000000000" pitchFamily="50" charset="-128"/>
                <a:ea typeface="游ゴシック" panose="020B0400000000000000" pitchFamily="50" charset="-128"/>
                <a:cs typeface="+mn-cs"/>
              </a:rPr>
              <a:pPr marL="0" algn="ctr" defTabSz="914400" rtl="0" eaLnBrk="1" latinLnBrk="0" hangingPunct="1"/>
              <a:t>‹#›</a:t>
            </a:fld>
            <a:endParaRPr kumimoji="1" lang="ja-JP" altLang="en-US" sz="1600" kern="1200" dirty="0">
              <a:solidFill>
                <a:schemeClr val="tx1"/>
              </a:solidFill>
              <a:latin typeface="游ゴシック" panose="020B0400000000000000" pitchFamily="50" charset="-128"/>
              <a:ea typeface="游ゴシック" panose="020B0400000000000000" pitchFamily="50" charset="-128"/>
              <a:cs typeface="+mn-cs"/>
            </a:endParaRPr>
          </a:p>
        </p:txBody>
      </p:sp>
      <p:sp>
        <p:nvSpPr>
          <p:cNvPr id="11" name="コンテンツ プレースホルダー 2">
            <a:extLst>
              <a:ext uri="{FF2B5EF4-FFF2-40B4-BE49-F238E27FC236}">
                <a16:creationId xmlns:a16="http://schemas.microsoft.com/office/drawing/2014/main" id="{F2A67813-794A-28F2-BEA4-33ECA1EA0215}"/>
              </a:ext>
            </a:extLst>
          </p:cNvPr>
          <p:cNvSpPr>
            <a:spLocks noGrp="1"/>
          </p:cNvSpPr>
          <p:nvPr>
            <p:ph idx="10"/>
          </p:nvPr>
        </p:nvSpPr>
        <p:spPr>
          <a:xfrm>
            <a:off x="2693583" y="1961535"/>
            <a:ext cx="8280000" cy="4215427"/>
          </a:xfrm>
        </p:spPr>
        <p:txBody>
          <a:bodyPr>
            <a:noAutofit/>
          </a:bodyPr>
          <a:lstStyle>
            <a:lvl1pPr marL="228600" indent="-228600" algn="l">
              <a:lnSpc>
                <a:spcPct val="120000"/>
              </a:lnSpc>
              <a:spcBef>
                <a:spcPts val="300"/>
              </a:spcBef>
              <a:spcAft>
                <a:spcPts val="900"/>
              </a:spcAft>
              <a:buClr>
                <a:srgbClr val="D20000"/>
              </a:buClr>
              <a:buSzPct val="80000"/>
              <a:buFont typeface="Wingdings" panose="05000000000000000000" pitchFamily="2" charset="2"/>
              <a:buChar char="n"/>
              <a:defRPr sz="2400" spc="100" baseline="0">
                <a:latin typeface="游ゴシック" panose="020B0400000000000000" pitchFamily="50" charset="-128"/>
                <a:ea typeface="游ゴシック" panose="020B0400000000000000" pitchFamily="50" charset="-128"/>
              </a:defRPr>
            </a:lvl1pPr>
            <a:lvl2pPr marL="685800" indent="-228600" algn="l">
              <a:lnSpc>
                <a:spcPct val="120000"/>
              </a:lnSpc>
              <a:spcBef>
                <a:spcPts val="300"/>
              </a:spcBef>
              <a:spcAft>
                <a:spcPts val="900"/>
              </a:spcAft>
              <a:buSzPct val="70000"/>
              <a:buFontTx/>
              <a:buBlip>
                <a:blip r:embed="rId2">
                  <a:extLst>
                    <a:ext uri="{96DAC541-7B7A-43D3-8B79-37D633B846F1}">
                      <asvg:svgBlip xmlns:asvg="http://schemas.microsoft.com/office/drawing/2016/SVG/main" r:embed="rId3"/>
                    </a:ext>
                  </a:extLst>
                </a:blip>
              </a:buBlip>
              <a:defRPr sz="2000" spc="100" baseline="0">
                <a:latin typeface="游ゴシック" panose="020B0400000000000000" pitchFamily="50" charset="-128"/>
                <a:ea typeface="游ゴシック" panose="020B0400000000000000" pitchFamily="50" charset="-128"/>
              </a:defRPr>
            </a:lvl2pPr>
            <a:lvl3pPr algn="l">
              <a:lnSpc>
                <a:spcPct val="120000"/>
              </a:lnSpc>
              <a:spcBef>
                <a:spcPts val="300"/>
              </a:spcBef>
              <a:spcAft>
                <a:spcPts val="900"/>
              </a:spcAft>
              <a:defRPr spc="100" baseline="0">
                <a:latin typeface="游ゴシック" panose="020B0400000000000000" pitchFamily="50" charset="-128"/>
                <a:ea typeface="游ゴシック" panose="020B0400000000000000" pitchFamily="50" charset="-128"/>
              </a:defRPr>
            </a:lvl3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endParaRPr kumimoji="1" lang="ja-JP" altLang="en-US" dirty="0"/>
          </a:p>
        </p:txBody>
      </p:sp>
      <p:sp>
        <p:nvSpPr>
          <p:cNvPr id="2" name="タイトル 1">
            <a:extLst>
              <a:ext uri="{FF2B5EF4-FFF2-40B4-BE49-F238E27FC236}">
                <a16:creationId xmlns:a16="http://schemas.microsoft.com/office/drawing/2014/main" id="{54C15FAB-1C0D-4080-D55B-3C0046F18233}"/>
              </a:ext>
            </a:extLst>
          </p:cNvPr>
          <p:cNvSpPr>
            <a:spLocks noGrp="1"/>
          </p:cNvSpPr>
          <p:nvPr>
            <p:ph type="title"/>
          </p:nvPr>
        </p:nvSpPr>
        <p:spPr>
          <a:xfrm>
            <a:off x="2693583" y="365125"/>
            <a:ext cx="8280000" cy="1234628"/>
          </a:xfrm>
        </p:spPr>
        <p:txBody>
          <a:bodyPr anchor="b">
            <a:normAutofit/>
          </a:bodyPr>
          <a:lstStyle>
            <a:lvl1pPr>
              <a:defRPr sz="3600" spc="50" baseline="0">
                <a:latin typeface="游ゴシック Medium" panose="020B0500000000000000" pitchFamily="50" charset="-128"/>
                <a:ea typeface="游ゴシック Medium" panose="020B0500000000000000" pitchFamily="50" charset="-128"/>
              </a:defRPr>
            </a:lvl1pPr>
          </a:lstStyle>
          <a:p>
            <a:r>
              <a:rPr kumimoji="1" lang="ja-JP" altLang="en-US" dirty="0"/>
              <a:t>マスター タイトルの書式設定</a:t>
            </a:r>
          </a:p>
        </p:txBody>
      </p:sp>
      <p:cxnSp>
        <p:nvCxnSpPr>
          <p:cNvPr id="9" name="直線コネクタ 8">
            <a:extLst>
              <a:ext uri="{FF2B5EF4-FFF2-40B4-BE49-F238E27FC236}">
                <a16:creationId xmlns:a16="http://schemas.microsoft.com/office/drawing/2014/main" id="{1117B03E-5C5D-301D-934D-09D1889801DD}"/>
              </a:ext>
            </a:extLst>
          </p:cNvPr>
          <p:cNvCxnSpPr>
            <a:cxnSpLocks/>
          </p:cNvCxnSpPr>
          <p:nvPr userDrawn="1"/>
        </p:nvCxnSpPr>
        <p:spPr>
          <a:xfrm>
            <a:off x="2693583" y="1599753"/>
            <a:ext cx="8280000" cy="0"/>
          </a:xfrm>
          <a:prstGeom prst="line">
            <a:avLst/>
          </a:prstGeom>
          <a:ln>
            <a:solidFill>
              <a:srgbClr val="D20000"/>
            </a:solidFill>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8FBD29FC-B002-6751-4D61-2D1CEC5E787B}"/>
              </a:ext>
            </a:extLst>
          </p:cNvPr>
          <p:cNvGrpSpPr/>
          <p:nvPr userDrawn="1"/>
        </p:nvGrpSpPr>
        <p:grpSpPr>
          <a:xfrm>
            <a:off x="543547" y="6197206"/>
            <a:ext cx="881698" cy="427128"/>
            <a:chOff x="2938462" y="2452687"/>
            <a:chExt cx="4023630" cy="1949200"/>
          </a:xfrm>
          <a:solidFill>
            <a:schemeClr val="bg1"/>
          </a:solidFill>
        </p:grpSpPr>
        <p:sp>
          <p:nvSpPr>
            <p:cNvPr id="4" name="フリーフォーム: 図形 3">
              <a:extLst>
                <a:ext uri="{FF2B5EF4-FFF2-40B4-BE49-F238E27FC236}">
                  <a16:creationId xmlns:a16="http://schemas.microsoft.com/office/drawing/2014/main" id="{0AE3A714-3E2A-39B3-A5DB-8E1347BFE30D}"/>
                </a:ext>
              </a:extLst>
            </p:cNvPr>
            <p:cNvSpPr/>
            <p:nvPr/>
          </p:nvSpPr>
          <p:spPr>
            <a:xfrm>
              <a:off x="3122811" y="3845770"/>
              <a:ext cx="306235" cy="548002"/>
            </a:xfrm>
            <a:custGeom>
              <a:avLst/>
              <a:gdLst>
                <a:gd name="connsiteX0" fmla="*/ 306235 w 306235"/>
                <a:gd name="connsiteY0" fmla="*/ 0 h 548002"/>
                <a:gd name="connsiteX1" fmla="*/ 306235 w 306235"/>
                <a:gd name="connsiteY1" fmla="*/ 90784 h 548002"/>
                <a:gd name="connsiteX2" fmla="*/ 110610 w 306235"/>
                <a:gd name="connsiteY2" fmla="*/ 90784 h 548002"/>
                <a:gd name="connsiteX3" fmla="*/ 110610 w 306235"/>
                <a:gd name="connsiteY3" fmla="*/ 219480 h 548002"/>
                <a:gd name="connsiteX4" fmla="*/ 294579 w 306235"/>
                <a:gd name="connsiteY4" fmla="*/ 219480 h 548002"/>
                <a:gd name="connsiteX5" fmla="*/ 294579 w 306235"/>
                <a:gd name="connsiteY5" fmla="*/ 310264 h 548002"/>
                <a:gd name="connsiteX6" fmla="*/ 110610 w 306235"/>
                <a:gd name="connsiteY6" fmla="*/ 310264 h 548002"/>
                <a:gd name="connsiteX7" fmla="*/ 110610 w 306235"/>
                <a:gd name="connsiteY7" fmla="*/ 548003 h 548002"/>
                <a:gd name="connsiteX8" fmla="*/ 0 w 306235"/>
                <a:gd name="connsiteY8" fmla="*/ 548003 h 548002"/>
                <a:gd name="connsiteX9" fmla="*/ 0 w 306235"/>
                <a:gd name="connsiteY9" fmla="*/ 127 h 548002"/>
                <a:gd name="connsiteX10" fmla="*/ 306235 w 306235"/>
                <a:gd name="connsiteY10" fmla="*/ 127 h 54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6235" h="548002">
                  <a:moveTo>
                    <a:pt x="306235" y="0"/>
                  </a:moveTo>
                  <a:lnTo>
                    <a:pt x="306235" y="90784"/>
                  </a:lnTo>
                  <a:lnTo>
                    <a:pt x="110610" y="90784"/>
                  </a:lnTo>
                  <a:lnTo>
                    <a:pt x="110610" y="219480"/>
                  </a:lnTo>
                  <a:lnTo>
                    <a:pt x="294579" y="219480"/>
                  </a:lnTo>
                  <a:lnTo>
                    <a:pt x="294579" y="310264"/>
                  </a:lnTo>
                  <a:lnTo>
                    <a:pt x="110610" y="310264"/>
                  </a:lnTo>
                  <a:lnTo>
                    <a:pt x="110610" y="548003"/>
                  </a:lnTo>
                  <a:lnTo>
                    <a:pt x="0" y="548003"/>
                  </a:lnTo>
                  <a:lnTo>
                    <a:pt x="0" y="127"/>
                  </a:lnTo>
                  <a:lnTo>
                    <a:pt x="306235" y="127"/>
                  </a:lnTo>
                  <a:close/>
                </a:path>
              </a:pathLst>
            </a:custGeom>
            <a:grpFill/>
            <a:ln w="12670" cap="flat">
              <a:noFill/>
              <a:prstDash val="solid"/>
              <a:miter/>
            </a:ln>
          </p:spPr>
          <p:txBody>
            <a:bodyPr rtlCol="0" anchor="ctr"/>
            <a:lstStyle/>
            <a:p>
              <a:endParaRPr lang="ja-JP" altLang="en-US">
                <a:solidFill>
                  <a:schemeClr val="bg1"/>
                </a:solidFill>
              </a:endParaRPr>
            </a:p>
          </p:txBody>
        </p:sp>
        <p:sp>
          <p:nvSpPr>
            <p:cNvPr id="5" name="フリーフォーム: 図形 4">
              <a:extLst>
                <a:ext uri="{FF2B5EF4-FFF2-40B4-BE49-F238E27FC236}">
                  <a16:creationId xmlns:a16="http://schemas.microsoft.com/office/drawing/2014/main" id="{85BE4506-B579-04E4-68C1-DA266AC6CDC5}"/>
                </a:ext>
              </a:extLst>
            </p:cNvPr>
            <p:cNvSpPr/>
            <p:nvPr/>
          </p:nvSpPr>
          <p:spPr>
            <a:xfrm>
              <a:off x="3631513" y="3845770"/>
              <a:ext cx="426347" cy="547876"/>
            </a:xfrm>
            <a:custGeom>
              <a:avLst/>
              <a:gdLst>
                <a:gd name="connsiteX0" fmla="*/ 281402 w 426347"/>
                <a:gd name="connsiteY0" fmla="*/ 0 h 547876"/>
                <a:gd name="connsiteX1" fmla="*/ 426347 w 426347"/>
                <a:gd name="connsiteY1" fmla="*/ 547876 h 547876"/>
                <a:gd name="connsiteX2" fmla="*/ 311430 w 426347"/>
                <a:gd name="connsiteY2" fmla="*/ 547876 h 547876"/>
                <a:gd name="connsiteX3" fmla="*/ 286090 w 426347"/>
                <a:gd name="connsiteY3" fmla="*/ 431987 h 547876"/>
                <a:gd name="connsiteX4" fmla="*/ 140384 w 426347"/>
                <a:gd name="connsiteY4" fmla="*/ 431987 h 547876"/>
                <a:gd name="connsiteX5" fmla="*/ 115044 w 426347"/>
                <a:gd name="connsiteY5" fmla="*/ 547876 h 547876"/>
                <a:gd name="connsiteX6" fmla="*/ 0 w 426347"/>
                <a:gd name="connsiteY6" fmla="*/ 547876 h 547876"/>
                <a:gd name="connsiteX7" fmla="*/ 144945 w 426347"/>
                <a:gd name="connsiteY7" fmla="*/ 0 h 547876"/>
                <a:gd name="connsiteX8" fmla="*/ 281402 w 426347"/>
                <a:gd name="connsiteY8" fmla="*/ 0 h 547876"/>
                <a:gd name="connsiteX9" fmla="*/ 266831 w 426347"/>
                <a:gd name="connsiteY9" fmla="*/ 341329 h 547876"/>
                <a:gd name="connsiteX10" fmla="*/ 213997 w 426347"/>
                <a:gd name="connsiteY10" fmla="*/ 95222 h 547876"/>
                <a:gd name="connsiteX11" fmla="*/ 212350 w 426347"/>
                <a:gd name="connsiteY11" fmla="*/ 95222 h 547876"/>
                <a:gd name="connsiteX12" fmla="*/ 159389 w 426347"/>
                <a:gd name="connsiteY12" fmla="*/ 341329 h 547876"/>
                <a:gd name="connsiteX13" fmla="*/ 266831 w 426347"/>
                <a:gd name="connsiteY13" fmla="*/ 341329 h 54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6347" h="547876">
                  <a:moveTo>
                    <a:pt x="281402" y="0"/>
                  </a:moveTo>
                  <a:lnTo>
                    <a:pt x="426347" y="547876"/>
                  </a:lnTo>
                  <a:lnTo>
                    <a:pt x="311430" y="547876"/>
                  </a:lnTo>
                  <a:lnTo>
                    <a:pt x="286090" y="431987"/>
                  </a:lnTo>
                  <a:lnTo>
                    <a:pt x="140384" y="431987"/>
                  </a:lnTo>
                  <a:lnTo>
                    <a:pt x="115044" y="547876"/>
                  </a:lnTo>
                  <a:lnTo>
                    <a:pt x="0" y="547876"/>
                  </a:lnTo>
                  <a:lnTo>
                    <a:pt x="144945" y="0"/>
                  </a:lnTo>
                  <a:lnTo>
                    <a:pt x="281402" y="0"/>
                  </a:lnTo>
                  <a:close/>
                  <a:moveTo>
                    <a:pt x="266831" y="341329"/>
                  </a:moveTo>
                  <a:lnTo>
                    <a:pt x="213997" y="95222"/>
                  </a:lnTo>
                  <a:lnTo>
                    <a:pt x="212350" y="95222"/>
                  </a:lnTo>
                  <a:lnTo>
                    <a:pt x="159389" y="341329"/>
                  </a:lnTo>
                  <a:lnTo>
                    <a:pt x="266831" y="341329"/>
                  </a:lnTo>
                  <a:close/>
                </a:path>
              </a:pathLst>
            </a:custGeom>
            <a:grpFill/>
            <a:ln w="12670" cap="flat">
              <a:noFill/>
              <a:prstDash val="solid"/>
              <a:miter/>
            </a:ln>
          </p:spPr>
          <p:txBody>
            <a:bodyPr rtlCol="0" anchor="ctr"/>
            <a:lstStyle/>
            <a:p>
              <a:endParaRPr lang="ja-JP" altLang="en-US">
                <a:solidFill>
                  <a:schemeClr val="bg1"/>
                </a:solidFill>
              </a:endParaRPr>
            </a:p>
          </p:txBody>
        </p:sp>
        <p:sp>
          <p:nvSpPr>
            <p:cNvPr id="6" name="フリーフォーム: 図形 5">
              <a:extLst>
                <a:ext uri="{FF2B5EF4-FFF2-40B4-BE49-F238E27FC236}">
                  <a16:creationId xmlns:a16="http://schemas.microsoft.com/office/drawing/2014/main" id="{D5E0C93F-C446-5A80-A1AA-531F5C7196D7}"/>
                </a:ext>
              </a:extLst>
            </p:cNvPr>
            <p:cNvSpPr/>
            <p:nvPr/>
          </p:nvSpPr>
          <p:spPr>
            <a:xfrm>
              <a:off x="4261341" y="3835120"/>
              <a:ext cx="360082" cy="566641"/>
            </a:xfrm>
            <a:custGeom>
              <a:avLst/>
              <a:gdLst>
                <a:gd name="connsiteX0" fmla="*/ 230595 w 360082"/>
                <a:gd name="connsiteY0" fmla="*/ 108662 h 566641"/>
                <a:gd name="connsiteX1" fmla="*/ 179028 w 360082"/>
                <a:gd name="connsiteY1" fmla="*/ 81402 h 566641"/>
                <a:gd name="connsiteX2" fmla="*/ 145072 w 360082"/>
                <a:gd name="connsiteY2" fmla="*/ 92686 h 566641"/>
                <a:gd name="connsiteX3" fmla="*/ 124040 w 360082"/>
                <a:gd name="connsiteY3" fmla="*/ 128569 h 566641"/>
                <a:gd name="connsiteX4" fmla="*/ 113397 w 360082"/>
                <a:gd name="connsiteY4" fmla="*/ 193868 h 566641"/>
                <a:gd name="connsiteX5" fmla="*/ 110229 w 360082"/>
                <a:gd name="connsiteY5" fmla="*/ 292387 h 566641"/>
                <a:gd name="connsiteX6" fmla="*/ 114411 w 360082"/>
                <a:gd name="connsiteY6" fmla="*/ 392934 h 566641"/>
                <a:gd name="connsiteX7" fmla="*/ 127461 w 360082"/>
                <a:gd name="connsiteY7" fmla="*/ 452401 h 566641"/>
                <a:gd name="connsiteX8" fmla="*/ 149760 w 360082"/>
                <a:gd name="connsiteY8" fmla="*/ 480929 h 566641"/>
                <a:gd name="connsiteX9" fmla="*/ 180548 w 360082"/>
                <a:gd name="connsiteY9" fmla="*/ 488030 h 566641"/>
                <a:gd name="connsiteX10" fmla="*/ 207662 w 360082"/>
                <a:gd name="connsiteY10" fmla="*/ 483085 h 566641"/>
                <a:gd name="connsiteX11" fmla="*/ 229454 w 360082"/>
                <a:gd name="connsiteY11" fmla="*/ 463051 h 566641"/>
                <a:gd name="connsiteX12" fmla="*/ 243898 w 360082"/>
                <a:gd name="connsiteY12" fmla="*/ 420829 h 566641"/>
                <a:gd name="connsiteX13" fmla="*/ 249346 w 360082"/>
                <a:gd name="connsiteY13" fmla="*/ 349063 h 566641"/>
                <a:gd name="connsiteX14" fmla="*/ 360083 w 360082"/>
                <a:gd name="connsiteY14" fmla="*/ 349063 h 566641"/>
                <a:gd name="connsiteX15" fmla="*/ 353114 w 360082"/>
                <a:gd name="connsiteY15" fmla="*/ 433508 h 566641"/>
                <a:gd name="connsiteX16" fmla="*/ 327521 w 360082"/>
                <a:gd name="connsiteY16" fmla="*/ 503245 h 566641"/>
                <a:gd name="connsiteX17" fmla="*/ 274687 w 360082"/>
                <a:gd name="connsiteY17" fmla="*/ 549778 h 566641"/>
                <a:gd name="connsiteX18" fmla="*/ 186123 w 360082"/>
                <a:gd name="connsiteY18" fmla="*/ 566642 h 566641"/>
                <a:gd name="connsiteX19" fmla="*/ 87170 w 360082"/>
                <a:gd name="connsiteY19" fmla="*/ 546735 h 566641"/>
                <a:gd name="connsiteX20" fmla="*/ 31042 w 360082"/>
                <a:gd name="connsiteY20" fmla="*/ 489297 h 566641"/>
                <a:gd name="connsiteX21" fmla="*/ 5575 w 360082"/>
                <a:gd name="connsiteY21" fmla="*/ 399527 h 566641"/>
                <a:gd name="connsiteX22" fmla="*/ 0 w 360082"/>
                <a:gd name="connsiteY22" fmla="*/ 284525 h 566641"/>
                <a:gd name="connsiteX23" fmla="*/ 5575 w 360082"/>
                <a:gd name="connsiteY23" fmla="*/ 169904 h 566641"/>
                <a:gd name="connsiteX24" fmla="*/ 31042 w 360082"/>
                <a:gd name="connsiteY24" fmla="*/ 79753 h 566641"/>
                <a:gd name="connsiteX25" fmla="*/ 87423 w 360082"/>
                <a:gd name="connsiteY25" fmla="*/ 21175 h 566641"/>
                <a:gd name="connsiteX26" fmla="*/ 186250 w 360082"/>
                <a:gd name="connsiteY26" fmla="*/ 0 h 566641"/>
                <a:gd name="connsiteX27" fmla="*/ 279374 w 360082"/>
                <a:gd name="connsiteY27" fmla="*/ 19019 h 566641"/>
                <a:gd name="connsiteX28" fmla="*/ 330308 w 360082"/>
                <a:gd name="connsiteY28" fmla="*/ 67835 h 566641"/>
                <a:gd name="connsiteX29" fmla="*/ 351340 w 360082"/>
                <a:gd name="connsiteY29" fmla="*/ 131232 h 566641"/>
                <a:gd name="connsiteX30" fmla="*/ 355648 w 360082"/>
                <a:gd name="connsiteY30" fmla="*/ 195516 h 566641"/>
                <a:gd name="connsiteX31" fmla="*/ 245039 w 360082"/>
                <a:gd name="connsiteY31" fmla="*/ 195516 h 566641"/>
                <a:gd name="connsiteX32" fmla="*/ 230848 w 360082"/>
                <a:gd name="connsiteY32" fmla="*/ 108409 h 56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60082" h="566641">
                  <a:moveTo>
                    <a:pt x="230595" y="108662"/>
                  </a:moveTo>
                  <a:cubicBezTo>
                    <a:pt x="221219" y="90404"/>
                    <a:pt x="204114" y="81402"/>
                    <a:pt x="179028" y="81402"/>
                  </a:cubicBezTo>
                  <a:cubicBezTo>
                    <a:pt x="165344" y="81402"/>
                    <a:pt x="153941" y="85205"/>
                    <a:pt x="145072" y="92686"/>
                  </a:cubicBezTo>
                  <a:cubicBezTo>
                    <a:pt x="136203" y="99914"/>
                    <a:pt x="129108" y="112086"/>
                    <a:pt x="124040" y="128569"/>
                  </a:cubicBezTo>
                  <a:cubicBezTo>
                    <a:pt x="118972" y="145179"/>
                    <a:pt x="115551" y="166987"/>
                    <a:pt x="113397" y="193868"/>
                  </a:cubicBezTo>
                  <a:cubicBezTo>
                    <a:pt x="111243" y="220748"/>
                    <a:pt x="110229" y="253714"/>
                    <a:pt x="110229" y="292387"/>
                  </a:cubicBezTo>
                  <a:cubicBezTo>
                    <a:pt x="110229" y="333975"/>
                    <a:pt x="111623" y="367322"/>
                    <a:pt x="114411" y="392934"/>
                  </a:cubicBezTo>
                  <a:cubicBezTo>
                    <a:pt x="117325" y="418420"/>
                    <a:pt x="121632" y="438326"/>
                    <a:pt x="127461" y="452401"/>
                  </a:cubicBezTo>
                  <a:cubicBezTo>
                    <a:pt x="133416" y="466475"/>
                    <a:pt x="140638" y="475857"/>
                    <a:pt x="149760" y="480929"/>
                  </a:cubicBezTo>
                  <a:cubicBezTo>
                    <a:pt x="158502" y="485620"/>
                    <a:pt x="168765" y="488030"/>
                    <a:pt x="180548" y="488030"/>
                  </a:cubicBezTo>
                  <a:cubicBezTo>
                    <a:pt x="190304" y="488030"/>
                    <a:pt x="199173" y="486381"/>
                    <a:pt x="207662" y="483085"/>
                  </a:cubicBezTo>
                  <a:cubicBezTo>
                    <a:pt x="216024" y="479788"/>
                    <a:pt x="223246" y="473068"/>
                    <a:pt x="229454" y="463051"/>
                  </a:cubicBezTo>
                  <a:cubicBezTo>
                    <a:pt x="235536" y="453161"/>
                    <a:pt x="240351" y="439087"/>
                    <a:pt x="243898" y="420829"/>
                  </a:cubicBezTo>
                  <a:cubicBezTo>
                    <a:pt x="247573" y="402697"/>
                    <a:pt x="249346" y="378733"/>
                    <a:pt x="249346" y="349063"/>
                  </a:cubicBezTo>
                  <a:lnTo>
                    <a:pt x="360083" y="349063"/>
                  </a:lnTo>
                  <a:cubicBezTo>
                    <a:pt x="360083" y="378733"/>
                    <a:pt x="357675" y="406881"/>
                    <a:pt x="353114" y="433508"/>
                  </a:cubicBezTo>
                  <a:cubicBezTo>
                    <a:pt x="348553" y="460135"/>
                    <a:pt x="340064" y="483338"/>
                    <a:pt x="327521" y="503245"/>
                  </a:cubicBezTo>
                  <a:cubicBezTo>
                    <a:pt x="314977" y="523151"/>
                    <a:pt x="297366" y="538747"/>
                    <a:pt x="274687" y="549778"/>
                  </a:cubicBezTo>
                  <a:cubicBezTo>
                    <a:pt x="251754" y="561063"/>
                    <a:pt x="222359" y="566642"/>
                    <a:pt x="186123" y="566642"/>
                  </a:cubicBezTo>
                  <a:cubicBezTo>
                    <a:pt x="144692" y="566642"/>
                    <a:pt x="111750" y="560048"/>
                    <a:pt x="87170" y="546735"/>
                  </a:cubicBezTo>
                  <a:cubicBezTo>
                    <a:pt x="62717" y="533422"/>
                    <a:pt x="43838" y="514276"/>
                    <a:pt x="31042" y="489297"/>
                  </a:cubicBezTo>
                  <a:cubicBezTo>
                    <a:pt x="17865" y="464192"/>
                    <a:pt x="9376" y="434269"/>
                    <a:pt x="5575" y="399527"/>
                  </a:cubicBezTo>
                  <a:cubicBezTo>
                    <a:pt x="1774" y="364786"/>
                    <a:pt x="0" y="326494"/>
                    <a:pt x="0" y="284525"/>
                  </a:cubicBezTo>
                  <a:cubicBezTo>
                    <a:pt x="0" y="242557"/>
                    <a:pt x="1774" y="205026"/>
                    <a:pt x="5575" y="169904"/>
                  </a:cubicBezTo>
                  <a:cubicBezTo>
                    <a:pt x="9376" y="135035"/>
                    <a:pt x="17865" y="104859"/>
                    <a:pt x="31042" y="79753"/>
                  </a:cubicBezTo>
                  <a:cubicBezTo>
                    <a:pt x="43965" y="54902"/>
                    <a:pt x="62717" y="35249"/>
                    <a:pt x="87423" y="21175"/>
                  </a:cubicBezTo>
                  <a:cubicBezTo>
                    <a:pt x="111876" y="6974"/>
                    <a:pt x="144819" y="0"/>
                    <a:pt x="186250" y="0"/>
                  </a:cubicBezTo>
                  <a:cubicBezTo>
                    <a:pt x="227681" y="0"/>
                    <a:pt x="256822" y="6467"/>
                    <a:pt x="279374" y="19019"/>
                  </a:cubicBezTo>
                  <a:cubicBezTo>
                    <a:pt x="302181" y="31825"/>
                    <a:pt x="319159" y="48182"/>
                    <a:pt x="330308" y="67835"/>
                  </a:cubicBezTo>
                  <a:cubicBezTo>
                    <a:pt x="341584" y="87361"/>
                    <a:pt x="348680" y="108789"/>
                    <a:pt x="351340" y="131232"/>
                  </a:cubicBezTo>
                  <a:cubicBezTo>
                    <a:pt x="354128" y="154181"/>
                    <a:pt x="355648" y="175356"/>
                    <a:pt x="355648" y="195516"/>
                  </a:cubicBezTo>
                  <a:lnTo>
                    <a:pt x="245039" y="195516"/>
                  </a:lnTo>
                  <a:cubicBezTo>
                    <a:pt x="245039" y="155576"/>
                    <a:pt x="240224" y="126540"/>
                    <a:pt x="230848" y="108409"/>
                  </a:cubicBezTo>
                  <a:close/>
                </a:path>
              </a:pathLst>
            </a:custGeom>
            <a:grpFill/>
            <a:ln w="12670" cap="flat">
              <a:noFill/>
              <a:prstDash val="solid"/>
              <a:miter/>
            </a:ln>
          </p:spPr>
          <p:txBody>
            <a:bodyPr rtlCol="0" anchor="ctr"/>
            <a:lstStyle/>
            <a:p>
              <a:endParaRPr lang="ja-JP" altLang="en-US">
                <a:solidFill>
                  <a:schemeClr val="bg1"/>
                </a:solidFill>
              </a:endParaRPr>
            </a:p>
          </p:txBody>
        </p:sp>
        <p:sp>
          <p:nvSpPr>
            <p:cNvPr id="10" name="フリーフォーム: 図形 9">
              <a:extLst>
                <a:ext uri="{FF2B5EF4-FFF2-40B4-BE49-F238E27FC236}">
                  <a16:creationId xmlns:a16="http://schemas.microsoft.com/office/drawing/2014/main" id="{9B15924B-60C3-81ED-09AF-B6E9CAAC5EED}"/>
                </a:ext>
              </a:extLst>
            </p:cNvPr>
            <p:cNvSpPr/>
            <p:nvPr/>
          </p:nvSpPr>
          <p:spPr>
            <a:xfrm>
              <a:off x="4815782" y="3845770"/>
              <a:ext cx="350200" cy="548002"/>
            </a:xfrm>
            <a:custGeom>
              <a:avLst/>
              <a:gdLst>
                <a:gd name="connsiteX0" fmla="*/ 350200 w 350200"/>
                <a:gd name="connsiteY0" fmla="*/ 90784 h 548002"/>
                <a:gd name="connsiteX1" fmla="*/ 230595 w 350200"/>
                <a:gd name="connsiteY1" fmla="*/ 90784 h 548002"/>
                <a:gd name="connsiteX2" fmla="*/ 230595 w 350200"/>
                <a:gd name="connsiteY2" fmla="*/ 548003 h 548002"/>
                <a:gd name="connsiteX3" fmla="*/ 119732 w 350200"/>
                <a:gd name="connsiteY3" fmla="*/ 548003 h 548002"/>
                <a:gd name="connsiteX4" fmla="*/ 119732 w 350200"/>
                <a:gd name="connsiteY4" fmla="*/ 90784 h 548002"/>
                <a:gd name="connsiteX5" fmla="*/ 0 w 350200"/>
                <a:gd name="connsiteY5" fmla="*/ 90784 h 548002"/>
                <a:gd name="connsiteX6" fmla="*/ 0 w 350200"/>
                <a:gd name="connsiteY6" fmla="*/ 0 h 548002"/>
                <a:gd name="connsiteX7" fmla="*/ 350073 w 350200"/>
                <a:gd name="connsiteY7" fmla="*/ 0 h 548002"/>
                <a:gd name="connsiteX8" fmla="*/ 350073 w 350200"/>
                <a:gd name="connsiteY8" fmla="*/ 90784 h 54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0200" h="548002">
                  <a:moveTo>
                    <a:pt x="350200" y="90784"/>
                  </a:moveTo>
                  <a:lnTo>
                    <a:pt x="230595" y="90784"/>
                  </a:lnTo>
                  <a:lnTo>
                    <a:pt x="230595" y="548003"/>
                  </a:lnTo>
                  <a:lnTo>
                    <a:pt x="119732" y="548003"/>
                  </a:lnTo>
                  <a:lnTo>
                    <a:pt x="119732" y="90784"/>
                  </a:lnTo>
                  <a:lnTo>
                    <a:pt x="0" y="90784"/>
                  </a:lnTo>
                  <a:lnTo>
                    <a:pt x="0" y="0"/>
                  </a:lnTo>
                  <a:lnTo>
                    <a:pt x="350073" y="0"/>
                  </a:lnTo>
                  <a:lnTo>
                    <a:pt x="350073" y="90784"/>
                  </a:lnTo>
                  <a:close/>
                </a:path>
              </a:pathLst>
            </a:custGeom>
            <a:grpFill/>
            <a:ln w="12670" cap="flat">
              <a:noFill/>
              <a:prstDash val="solid"/>
              <a:miter/>
            </a:ln>
          </p:spPr>
          <p:txBody>
            <a:bodyPr rtlCol="0" anchor="ctr"/>
            <a:lstStyle/>
            <a:p>
              <a:endParaRPr lang="ja-JP" altLang="en-US">
                <a:solidFill>
                  <a:schemeClr val="bg1"/>
                </a:solidFill>
              </a:endParaRPr>
            </a:p>
          </p:txBody>
        </p:sp>
        <p:sp>
          <p:nvSpPr>
            <p:cNvPr id="13" name="フリーフォーム: 図形 12">
              <a:extLst>
                <a:ext uri="{FF2B5EF4-FFF2-40B4-BE49-F238E27FC236}">
                  <a16:creationId xmlns:a16="http://schemas.microsoft.com/office/drawing/2014/main" id="{2B416EFF-7E16-F82E-C47E-B232632C927B}"/>
                </a:ext>
              </a:extLst>
            </p:cNvPr>
            <p:cNvSpPr/>
            <p:nvPr/>
          </p:nvSpPr>
          <p:spPr>
            <a:xfrm>
              <a:off x="5378333" y="3835246"/>
              <a:ext cx="373006" cy="566641"/>
            </a:xfrm>
            <a:custGeom>
              <a:avLst/>
              <a:gdLst>
                <a:gd name="connsiteX0" fmla="*/ 5575 w 373006"/>
                <a:gd name="connsiteY0" fmla="*/ 169904 h 566641"/>
                <a:gd name="connsiteX1" fmla="*/ 30915 w 373006"/>
                <a:gd name="connsiteY1" fmla="*/ 79753 h 566641"/>
                <a:gd name="connsiteX2" fmla="*/ 87423 w 373006"/>
                <a:gd name="connsiteY2" fmla="*/ 21175 h 566641"/>
                <a:gd name="connsiteX3" fmla="*/ 186376 w 373006"/>
                <a:gd name="connsiteY3" fmla="*/ 0 h 566641"/>
                <a:gd name="connsiteX4" fmla="*/ 285329 w 373006"/>
                <a:gd name="connsiteY4" fmla="*/ 21175 h 566641"/>
                <a:gd name="connsiteX5" fmla="*/ 341838 w 373006"/>
                <a:gd name="connsiteY5" fmla="*/ 79753 h 566641"/>
                <a:gd name="connsiteX6" fmla="*/ 367178 w 373006"/>
                <a:gd name="connsiteY6" fmla="*/ 169904 h 566641"/>
                <a:gd name="connsiteX7" fmla="*/ 373006 w 373006"/>
                <a:gd name="connsiteY7" fmla="*/ 284525 h 566641"/>
                <a:gd name="connsiteX8" fmla="*/ 367178 w 373006"/>
                <a:gd name="connsiteY8" fmla="*/ 399527 h 566641"/>
                <a:gd name="connsiteX9" fmla="*/ 341838 w 373006"/>
                <a:gd name="connsiteY9" fmla="*/ 489297 h 566641"/>
                <a:gd name="connsiteX10" fmla="*/ 285329 w 373006"/>
                <a:gd name="connsiteY10" fmla="*/ 546735 h 566641"/>
                <a:gd name="connsiteX11" fmla="*/ 186376 w 373006"/>
                <a:gd name="connsiteY11" fmla="*/ 566642 h 566641"/>
                <a:gd name="connsiteX12" fmla="*/ 87423 w 373006"/>
                <a:gd name="connsiteY12" fmla="*/ 546735 h 566641"/>
                <a:gd name="connsiteX13" fmla="*/ 30915 w 373006"/>
                <a:gd name="connsiteY13" fmla="*/ 489297 h 566641"/>
                <a:gd name="connsiteX14" fmla="*/ 5575 w 373006"/>
                <a:gd name="connsiteY14" fmla="*/ 399527 h 566641"/>
                <a:gd name="connsiteX15" fmla="*/ 0 w 373006"/>
                <a:gd name="connsiteY15" fmla="*/ 284525 h 566641"/>
                <a:gd name="connsiteX16" fmla="*/ 5575 w 373006"/>
                <a:gd name="connsiteY16" fmla="*/ 169904 h 566641"/>
                <a:gd name="connsiteX17" fmla="*/ 113143 w 373006"/>
                <a:gd name="connsiteY17" fmla="*/ 378606 h 566641"/>
                <a:gd name="connsiteX18" fmla="*/ 123913 w 373006"/>
                <a:gd name="connsiteY18" fmla="*/ 441496 h 566641"/>
                <a:gd name="connsiteX19" fmla="*/ 146846 w 373006"/>
                <a:gd name="connsiteY19" fmla="*/ 476872 h 566641"/>
                <a:gd name="connsiteX20" fmla="*/ 186250 w 373006"/>
                <a:gd name="connsiteY20" fmla="*/ 487903 h 566641"/>
                <a:gd name="connsiteX21" fmla="*/ 225780 w 373006"/>
                <a:gd name="connsiteY21" fmla="*/ 476872 h 566641"/>
                <a:gd name="connsiteX22" fmla="*/ 248586 w 373006"/>
                <a:gd name="connsiteY22" fmla="*/ 441496 h 566641"/>
                <a:gd name="connsiteX23" fmla="*/ 259356 w 373006"/>
                <a:gd name="connsiteY23" fmla="*/ 378606 h 566641"/>
                <a:gd name="connsiteX24" fmla="*/ 262016 w 373006"/>
                <a:gd name="connsiteY24" fmla="*/ 284652 h 566641"/>
                <a:gd name="connsiteX25" fmla="*/ 259356 w 373006"/>
                <a:gd name="connsiteY25" fmla="*/ 190951 h 566641"/>
                <a:gd name="connsiteX26" fmla="*/ 248586 w 373006"/>
                <a:gd name="connsiteY26" fmla="*/ 128062 h 566641"/>
                <a:gd name="connsiteX27" fmla="*/ 225780 w 373006"/>
                <a:gd name="connsiteY27" fmla="*/ 92433 h 566641"/>
                <a:gd name="connsiteX28" fmla="*/ 186250 w 373006"/>
                <a:gd name="connsiteY28" fmla="*/ 81148 h 566641"/>
                <a:gd name="connsiteX29" fmla="*/ 146846 w 373006"/>
                <a:gd name="connsiteY29" fmla="*/ 92433 h 566641"/>
                <a:gd name="connsiteX30" fmla="*/ 123913 w 373006"/>
                <a:gd name="connsiteY30" fmla="*/ 128062 h 566641"/>
                <a:gd name="connsiteX31" fmla="*/ 113143 w 373006"/>
                <a:gd name="connsiteY31" fmla="*/ 190951 h 566641"/>
                <a:gd name="connsiteX32" fmla="*/ 110483 w 373006"/>
                <a:gd name="connsiteY32" fmla="*/ 284652 h 566641"/>
                <a:gd name="connsiteX33" fmla="*/ 113143 w 373006"/>
                <a:gd name="connsiteY33" fmla="*/ 378606 h 56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73006" h="566641">
                  <a:moveTo>
                    <a:pt x="5575" y="169904"/>
                  </a:moveTo>
                  <a:cubicBezTo>
                    <a:pt x="9376" y="135035"/>
                    <a:pt x="17865" y="104858"/>
                    <a:pt x="30915" y="79753"/>
                  </a:cubicBezTo>
                  <a:cubicBezTo>
                    <a:pt x="44092" y="54902"/>
                    <a:pt x="62717" y="35249"/>
                    <a:pt x="87423" y="21175"/>
                  </a:cubicBezTo>
                  <a:cubicBezTo>
                    <a:pt x="111876" y="6974"/>
                    <a:pt x="144945" y="0"/>
                    <a:pt x="186376" y="0"/>
                  </a:cubicBezTo>
                  <a:cubicBezTo>
                    <a:pt x="227807" y="0"/>
                    <a:pt x="260749" y="6974"/>
                    <a:pt x="285329" y="21175"/>
                  </a:cubicBezTo>
                  <a:cubicBezTo>
                    <a:pt x="309909" y="35249"/>
                    <a:pt x="328534" y="54775"/>
                    <a:pt x="341838" y="79753"/>
                  </a:cubicBezTo>
                  <a:cubicBezTo>
                    <a:pt x="354761" y="104858"/>
                    <a:pt x="363250" y="134909"/>
                    <a:pt x="367178" y="169904"/>
                  </a:cubicBezTo>
                  <a:cubicBezTo>
                    <a:pt x="370979" y="205026"/>
                    <a:pt x="373006" y="243191"/>
                    <a:pt x="373006" y="284525"/>
                  </a:cubicBezTo>
                  <a:cubicBezTo>
                    <a:pt x="373006" y="325860"/>
                    <a:pt x="370979" y="364786"/>
                    <a:pt x="367178" y="399527"/>
                  </a:cubicBezTo>
                  <a:cubicBezTo>
                    <a:pt x="363377" y="434269"/>
                    <a:pt x="354888" y="464192"/>
                    <a:pt x="341838" y="489297"/>
                  </a:cubicBezTo>
                  <a:cubicBezTo>
                    <a:pt x="328661" y="514276"/>
                    <a:pt x="309909" y="533422"/>
                    <a:pt x="285329" y="546735"/>
                  </a:cubicBezTo>
                  <a:cubicBezTo>
                    <a:pt x="260749" y="559922"/>
                    <a:pt x="227807" y="566642"/>
                    <a:pt x="186376" y="566642"/>
                  </a:cubicBezTo>
                  <a:cubicBezTo>
                    <a:pt x="144945" y="566642"/>
                    <a:pt x="111876" y="560048"/>
                    <a:pt x="87423" y="546735"/>
                  </a:cubicBezTo>
                  <a:cubicBezTo>
                    <a:pt x="62717" y="533422"/>
                    <a:pt x="44092" y="514276"/>
                    <a:pt x="30915" y="489297"/>
                  </a:cubicBezTo>
                  <a:cubicBezTo>
                    <a:pt x="17738" y="464192"/>
                    <a:pt x="9376" y="434269"/>
                    <a:pt x="5575" y="399527"/>
                  </a:cubicBezTo>
                  <a:cubicBezTo>
                    <a:pt x="1774" y="364786"/>
                    <a:pt x="0" y="326494"/>
                    <a:pt x="0" y="284525"/>
                  </a:cubicBezTo>
                  <a:cubicBezTo>
                    <a:pt x="0" y="242557"/>
                    <a:pt x="1774" y="205026"/>
                    <a:pt x="5575" y="169904"/>
                  </a:cubicBezTo>
                  <a:close/>
                  <a:moveTo>
                    <a:pt x="113143" y="378606"/>
                  </a:moveTo>
                  <a:cubicBezTo>
                    <a:pt x="115044" y="404472"/>
                    <a:pt x="118591" y="425393"/>
                    <a:pt x="123913" y="441496"/>
                  </a:cubicBezTo>
                  <a:cubicBezTo>
                    <a:pt x="129234" y="457726"/>
                    <a:pt x="136710" y="469391"/>
                    <a:pt x="146846" y="476872"/>
                  </a:cubicBezTo>
                  <a:cubicBezTo>
                    <a:pt x="156728" y="484353"/>
                    <a:pt x="169905" y="487903"/>
                    <a:pt x="186250" y="487903"/>
                  </a:cubicBezTo>
                  <a:cubicBezTo>
                    <a:pt x="202594" y="487903"/>
                    <a:pt x="215517" y="484353"/>
                    <a:pt x="225780" y="476872"/>
                  </a:cubicBezTo>
                  <a:cubicBezTo>
                    <a:pt x="235536" y="469391"/>
                    <a:pt x="243265" y="457726"/>
                    <a:pt x="248586" y="441496"/>
                  </a:cubicBezTo>
                  <a:cubicBezTo>
                    <a:pt x="254034" y="425393"/>
                    <a:pt x="257582" y="404472"/>
                    <a:pt x="259356" y="378606"/>
                  </a:cubicBezTo>
                  <a:cubicBezTo>
                    <a:pt x="261003" y="352867"/>
                    <a:pt x="262016" y="321422"/>
                    <a:pt x="262016" y="284652"/>
                  </a:cubicBezTo>
                  <a:cubicBezTo>
                    <a:pt x="262016" y="247882"/>
                    <a:pt x="261003" y="216564"/>
                    <a:pt x="259356" y="190951"/>
                  </a:cubicBezTo>
                  <a:cubicBezTo>
                    <a:pt x="257709" y="165466"/>
                    <a:pt x="254034" y="144418"/>
                    <a:pt x="248586" y="128062"/>
                  </a:cubicBezTo>
                  <a:cubicBezTo>
                    <a:pt x="243138" y="111705"/>
                    <a:pt x="235409" y="99660"/>
                    <a:pt x="225780" y="92433"/>
                  </a:cubicBezTo>
                  <a:cubicBezTo>
                    <a:pt x="215517" y="84825"/>
                    <a:pt x="202594" y="81148"/>
                    <a:pt x="186250" y="81148"/>
                  </a:cubicBezTo>
                  <a:cubicBezTo>
                    <a:pt x="169905" y="81148"/>
                    <a:pt x="156728" y="84825"/>
                    <a:pt x="146846" y="92433"/>
                  </a:cubicBezTo>
                  <a:cubicBezTo>
                    <a:pt x="136836" y="99660"/>
                    <a:pt x="129234" y="111705"/>
                    <a:pt x="123913" y="128062"/>
                  </a:cubicBezTo>
                  <a:cubicBezTo>
                    <a:pt x="118465" y="144418"/>
                    <a:pt x="115044" y="165466"/>
                    <a:pt x="113143" y="190951"/>
                  </a:cubicBezTo>
                  <a:cubicBezTo>
                    <a:pt x="111496" y="216564"/>
                    <a:pt x="110483" y="247755"/>
                    <a:pt x="110483" y="284652"/>
                  </a:cubicBezTo>
                  <a:cubicBezTo>
                    <a:pt x="110483" y="321549"/>
                    <a:pt x="111496" y="352867"/>
                    <a:pt x="113143" y="378606"/>
                  </a:cubicBezTo>
                  <a:close/>
                </a:path>
              </a:pathLst>
            </a:custGeom>
            <a:grpFill/>
            <a:ln w="12670" cap="flat">
              <a:noFill/>
              <a:prstDash val="solid"/>
              <a:miter/>
            </a:ln>
          </p:spPr>
          <p:txBody>
            <a:bodyPr rtlCol="0" anchor="ctr"/>
            <a:lstStyle/>
            <a:p>
              <a:endParaRPr lang="ja-JP" altLang="en-US">
                <a:solidFill>
                  <a:schemeClr val="bg1"/>
                </a:solidFill>
              </a:endParaRPr>
            </a:p>
          </p:txBody>
        </p:sp>
        <p:sp>
          <p:nvSpPr>
            <p:cNvPr id="14" name="フリーフォーム: 図形 13">
              <a:extLst>
                <a:ext uri="{FF2B5EF4-FFF2-40B4-BE49-F238E27FC236}">
                  <a16:creationId xmlns:a16="http://schemas.microsoft.com/office/drawing/2014/main" id="{8A3E9C76-C7BD-3210-B4EA-5D54F5897E94}"/>
                </a:ext>
              </a:extLst>
            </p:cNvPr>
            <p:cNvSpPr/>
            <p:nvPr/>
          </p:nvSpPr>
          <p:spPr>
            <a:xfrm>
              <a:off x="5945697" y="3845517"/>
              <a:ext cx="371612" cy="547876"/>
            </a:xfrm>
            <a:custGeom>
              <a:avLst/>
              <a:gdLst>
                <a:gd name="connsiteX0" fmla="*/ 204368 w 371612"/>
                <a:gd name="connsiteY0" fmla="*/ 254 h 547876"/>
                <a:gd name="connsiteX1" fmla="*/ 311937 w 371612"/>
                <a:gd name="connsiteY1" fmla="*/ 35122 h 547876"/>
                <a:gd name="connsiteX2" fmla="*/ 350327 w 371612"/>
                <a:gd name="connsiteY2" fmla="*/ 141375 h 547876"/>
                <a:gd name="connsiteX3" fmla="*/ 328027 w 371612"/>
                <a:gd name="connsiteY3" fmla="*/ 231399 h 547876"/>
                <a:gd name="connsiteX4" fmla="*/ 258849 w 371612"/>
                <a:gd name="connsiteY4" fmla="*/ 276411 h 547876"/>
                <a:gd name="connsiteX5" fmla="*/ 258849 w 371612"/>
                <a:gd name="connsiteY5" fmla="*/ 278059 h 547876"/>
                <a:gd name="connsiteX6" fmla="*/ 319665 w 371612"/>
                <a:gd name="connsiteY6" fmla="*/ 304939 h 547876"/>
                <a:gd name="connsiteX7" fmla="*/ 343485 w 371612"/>
                <a:gd name="connsiteY7" fmla="*/ 371633 h 547876"/>
                <a:gd name="connsiteX8" fmla="*/ 345639 w 371612"/>
                <a:gd name="connsiteY8" fmla="*/ 405106 h 547876"/>
                <a:gd name="connsiteX9" fmla="*/ 347159 w 371612"/>
                <a:gd name="connsiteY9" fmla="*/ 445300 h 547876"/>
                <a:gd name="connsiteX10" fmla="*/ 351720 w 371612"/>
                <a:gd name="connsiteY10" fmla="*/ 511993 h 547876"/>
                <a:gd name="connsiteX11" fmla="*/ 371612 w 371612"/>
                <a:gd name="connsiteY11" fmla="*/ 543565 h 547876"/>
                <a:gd name="connsiteX12" fmla="*/ 371612 w 371612"/>
                <a:gd name="connsiteY12" fmla="*/ 547876 h 547876"/>
                <a:gd name="connsiteX13" fmla="*/ 251881 w 371612"/>
                <a:gd name="connsiteY13" fmla="*/ 547876 h 547876"/>
                <a:gd name="connsiteX14" fmla="*/ 241238 w 371612"/>
                <a:gd name="connsiteY14" fmla="*/ 521503 h 547876"/>
                <a:gd name="connsiteX15" fmla="*/ 238070 w 371612"/>
                <a:gd name="connsiteY15" fmla="*/ 490439 h 547876"/>
                <a:gd name="connsiteX16" fmla="*/ 234903 w 371612"/>
                <a:gd name="connsiteY16" fmla="*/ 385073 h 547876"/>
                <a:gd name="connsiteX17" fmla="*/ 218812 w 371612"/>
                <a:gd name="connsiteY17" fmla="*/ 334482 h 547876"/>
                <a:gd name="connsiteX18" fmla="*/ 169905 w 371612"/>
                <a:gd name="connsiteY18" fmla="*/ 315970 h 547876"/>
                <a:gd name="connsiteX19" fmla="*/ 110863 w 371612"/>
                <a:gd name="connsiteY19" fmla="*/ 315970 h 547876"/>
                <a:gd name="connsiteX20" fmla="*/ 110863 w 371612"/>
                <a:gd name="connsiteY20" fmla="*/ 547876 h 547876"/>
                <a:gd name="connsiteX21" fmla="*/ 0 w 371612"/>
                <a:gd name="connsiteY21" fmla="*/ 547876 h 547876"/>
                <a:gd name="connsiteX22" fmla="*/ 0 w 371612"/>
                <a:gd name="connsiteY22" fmla="*/ 0 h 547876"/>
                <a:gd name="connsiteX23" fmla="*/ 204114 w 371612"/>
                <a:gd name="connsiteY23" fmla="*/ 0 h 547876"/>
                <a:gd name="connsiteX24" fmla="*/ 156855 w 371612"/>
                <a:gd name="connsiteY24" fmla="*/ 239640 h 547876"/>
                <a:gd name="connsiteX25" fmla="*/ 218178 w 371612"/>
                <a:gd name="connsiteY25" fmla="*/ 220875 h 547876"/>
                <a:gd name="connsiteX26" fmla="*/ 239464 w 371612"/>
                <a:gd name="connsiteY26" fmla="*/ 157478 h 547876"/>
                <a:gd name="connsiteX27" fmla="*/ 163063 w 371612"/>
                <a:gd name="connsiteY27" fmla="*/ 81402 h 547876"/>
                <a:gd name="connsiteX28" fmla="*/ 111116 w 371612"/>
                <a:gd name="connsiteY28" fmla="*/ 81402 h 547876"/>
                <a:gd name="connsiteX29" fmla="*/ 111116 w 371612"/>
                <a:gd name="connsiteY29" fmla="*/ 239767 h 547876"/>
                <a:gd name="connsiteX30" fmla="*/ 156982 w 371612"/>
                <a:gd name="connsiteY30" fmla="*/ 239767 h 54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1612" h="547876">
                  <a:moveTo>
                    <a:pt x="204368" y="254"/>
                  </a:moveTo>
                  <a:cubicBezTo>
                    <a:pt x="250487" y="254"/>
                    <a:pt x="286470" y="11919"/>
                    <a:pt x="311937" y="35122"/>
                  </a:cubicBezTo>
                  <a:cubicBezTo>
                    <a:pt x="337657" y="58452"/>
                    <a:pt x="350327" y="93701"/>
                    <a:pt x="350327" y="141375"/>
                  </a:cubicBezTo>
                  <a:cubicBezTo>
                    <a:pt x="350327" y="178272"/>
                    <a:pt x="342851" y="208069"/>
                    <a:pt x="328027" y="231399"/>
                  </a:cubicBezTo>
                  <a:cubicBezTo>
                    <a:pt x="313330" y="254729"/>
                    <a:pt x="290271" y="269690"/>
                    <a:pt x="258849" y="276411"/>
                  </a:cubicBezTo>
                  <a:lnTo>
                    <a:pt x="258849" y="278059"/>
                  </a:lnTo>
                  <a:cubicBezTo>
                    <a:pt x="286596" y="282116"/>
                    <a:pt x="306869" y="290992"/>
                    <a:pt x="319665" y="304939"/>
                  </a:cubicBezTo>
                  <a:cubicBezTo>
                    <a:pt x="332462" y="318633"/>
                    <a:pt x="340571" y="340822"/>
                    <a:pt x="343485" y="371633"/>
                  </a:cubicBezTo>
                  <a:cubicBezTo>
                    <a:pt x="344499" y="382030"/>
                    <a:pt x="345132" y="393061"/>
                    <a:pt x="345639" y="405106"/>
                  </a:cubicBezTo>
                  <a:cubicBezTo>
                    <a:pt x="346146" y="417025"/>
                    <a:pt x="346652" y="430592"/>
                    <a:pt x="347159" y="445300"/>
                  </a:cubicBezTo>
                  <a:cubicBezTo>
                    <a:pt x="348046" y="474589"/>
                    <a:pt x="349693" y="496778"/>
                    <a:pt x="351720" y="511993"/>
                  </a:cubicBezTo>
                  <a:cubicBezTo>
                    <a:pt x="354761" y="527462"/>
                    <a:pt x="361350" y="537986"/>
                    <a:pt x="371612" y="543565"/>
                  </a:cubicBezTo>
                  <a:lnTo>
                    <a:pt x="371612" y="547876"/>
                  </a:lnTo>
                  <a:lnTo>
                    <a:pt x="251881" y="547876"/>
                  </a:lnTo>
                  <a:cubicBezTo>
                    <a:pt x="246306" y="540269"/>
                    <a:pt x="242758" y="531647"/>
                    <a:pt x="241238" y="521503"/>
                  </a:cubicBezTo>
                  <a:cubicBezTo>
                    <a:pt x="239591" y="511613"/>
                    <a:pt x="238704" y="501089"/>
                    <a:pt x="238070" y="490439"/>
                  </a:cubicBezTo>
                  <a:lnTo>
                    <a:pt x="234903" y="385073"/>
                  </a:lnTo>
                  <a:cubicBezTo>
                    <a:pt x="233889" y="363518"/>
                    <a:pt x="228441" y="346654"/>
                    <a:pt x="218812" y="334482"/>
                  </a:cubicBezTo>
                  <a:cubicBezTo>
                    <a:pt x="209182" y="322183"/>
                    <a:pt x="192838" y="315970"/>
                    <a:pt x="169905" y="315970"/>
                  </a:cubicBezTo>
                  <a:lnTo>
                    <a:pt x="110863" y="315970"/>
                  </a:lnTo>
                  <a:lnTo>
                    <a:pt x="110863" y="547876"/>
                  </a:lnTo>
                  <a:lnTo>
                    <a:pt x="0" y="547876"/>
                  </a:lnTo>
                  <a:lnTo>
                    <a:pt x="0" y="0"/>
                  </a:lnTo>
                  <a:lnTo>
                    <a:pt x="204114" y="0"/>
                  </a:lnTo>
                  <a:close/>
                  <a:moveTo>
                    <a:pt x="156855" y="239640"/>
                  </a:moveTo>
                  <a:cubicBezTo>
                    <a:pt x="183336" y="239640"/>
                    <a:pt x="203861" y="233554"/>
                    <a:pt x="218178" y="220875"/>
                  </a:cubicBezTo>
                  <a:cubicBezTo>
                    <a:pt x="232369" y="208195"/>
                    <a:pt x="239464" y="187148"/>
                    <a:pt x="239464" y="157478"/>
                  </a:cubicBezTo>
                  <a:cubicBezTo>
                    <a:pt x="239464" y="106634"/>
                    <a:pt x="213997" y="81402"/>
                    <a:pt x="163063" y="81402"/>
                  </a:cubicBezTo>
                  <a:lnTo>
                    <a:pt x="111116" y="81402"/>
                  </a:lnTo>
                  <a:lnTo>
                    <a:pt x="111116" y="239767"/>
                  </a:lnTo>
                  <a:lnTo>
                    <a:pt x="156982" y="239767"/>
                  </a:lnTo>
                  <a:close/>
                </a:path>
              </a:pathLst>
            </a:custGeom>
            <a:grpFill/>
            <a:ln w="12670" cap="flat">
              <a:noFill/>
              <a:prstDash val="solid"/>
              <a:miter/>
            </a:ln>
          </p:spPr>
          <p:txBody>
            <a:bodyPr rtlCol="0" anchor="ctr"/>
            <a:lstStyle/>
            <a:p>
              <a:endParaRPr lang="ja-JP" altLang="en-US">
                <a:solidFill>
                  <a:schemeClr val="bg1"/>
                </a:solidFill>
              </a:endParaRPr>
            </a:p>
          </p:txBody>
        </p:sp>
        <p:sp>
          <p:nvSpPr>
            <p:cNvPr id="15" name="フリーフォーム: 図形 14">
              <a:extLst>
                <a:ext uri="{FF2B5EF4-FFF2-40B4-BE49-F238E27FC236}">
                  <a16:creationId xmlns:a16="http://schemas.microsoft.com/office/drawing/2014/main" id="{8787C384-2A04-F973-0EE0-1291FCD5CA9A}"/>
                </a:ext>
              </a:extLst>
            </p:cNvPr>
            <p:cNvSpPr/>
            <p:nvPr/>
          </p:nvSpPr>
          <p:spPr>
            <a:xfrm>
              <a:off x="6467196" y="3845897"/>
              <a:ext cx="394418" cy="547876"/>
            </a:xfrm>
            <a:custGeom>
              <a:avLst/>
              <a:gdLst>
                <a:gd name="connsiteX0" fmla="*/ 196259 w 394418"/>
                <a:gd name="connsiteY0" fmla="*/ 211746 h 547876"/>
                <a:gd name="connsiteX1" fmla="*/ 197906 w 394418"/>
                <a:gd name="connsiteY1" fmla="*/ 211746 h 547876"/>
                <a:gd name="connsiteX2" fmla="*/ 274687 w 394418"/>
                <a:gd name="connsiteY2" fmla="*/ 0 h 547876"/>
                <a:gd name="connsiteX3" fmla="*/ 394419 w 394418"/>
                <a:gd name="connsiteY3" fmla="*/ 0 h 547876"/>
                <a:gd name="connsiteX4" fmla="*/ 252514 w 394418"/>
                <a:gd name="connsiteY4" fmla="*/ 332327 h 547876"/>
                <a:gd name="connsiteX5" fmla="*/ 252514 w 394418"/>
                <a:gd name="connsiteY5" fmla="*/ 547876 h 547876"/>
                <a:gd name="connsiteX6" fmla="*/ 141778 w 394418"/>
                <a:gd name="connsiteY6" fmla="*/ 547876 h 547876"/>
                <a:gd name="connsiteX7" fmla="*/ 141778 w 394418"/>
                <a:gd name="connsiteY7" fmla="*/ 332327 h 547876"/>
                <a:gd name="connsiteX8" fmla="*/ 0 w 394418"/>
                <a:gd name="connsiteY8" fmla="*/ 0 h 547876"/>
                <a:gd name="connsiteX9" fmla="*/ 124166 w 394418"/>
                <a:gd name="connsiteY9" fmla="*/ 0 h 547876"/>
                <a:gd name="connsiteX10" fmla="*/ 196259 w 394418"/>
                <a:gd name="connsiteY10" fmla="*/ 211746 h 54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4418" h="547876">
                  <a:moveTo>
                    <a:pt x="196259" y="211746"/>
                  </a:moveTo>
                  <a:lnTo>
                    <a:pt x="197906" y="211746"/>
                  </a:lnTo>
                  <a:lnTo>
                    <a:pt x="274687" y="0"/>
                  </a:lnTo>
                  <a:lnTo>
                    <a:pt x="394419" y="0"/>
                  </a:lnTo>
                  <a:lnTo>
                    <a:pt x="252514" y="332327"/>
                  </a:lnTo>
                  <a:lnTo>
                    <a:pt x="252514" y="547876"/>
                  </a:lnTo>
                  <a:lnTo>
                    <a:pt x="141778" y="547876"/>
                  </a:lnTo>
                  <a:lnTo>
                    <a:pt x="141778" y="332327"/>
                  </a:lnTo>
                  <a:lnTo>
                    <a:pt x="0" y="0"/>
                  </a:lnTo>
                  <a:lnTo>
                    <a:pt x="124166" y="0"/>
                  </a:lnTo>
                  <a:lnTo>
                    <a:pt x="196259" y="211746"/>
                  </a:lnTo>
                  <a:close/>
                </a:path>
              </a:pathLst>
            </a:custGeom>
            <a:grpFill/>
            <a:ln w="12670" cap="flat">
              <a:noFill/>
              <a:prstDash val="solid"/>
              <a:miter/>
            </a:ln>
          </p:spPr>
          <p:txBody>
            <a:bodyPr rtlCol="0" anchor="ctr"/>
            <a:lstStyle/>
            <a:p>
              <a:endParaRPr lang="ja-JP" altLang="en-US">
                <a:solidFill>
                  <a:schemeClr val="bg1"/>
                </a:solidFill>
              </a:endParaRPr>
            </a:p>
          </p:txBody>
        </p:sp>
        <p:sp>
          <p:nvSpPr>
            <p:cNvPr id="16" name="フリーフォーム: 図形 15">
              <a:extLst>
                <a:ext uri="{FF2B5EF4-FFF2-40B4-BE49-F238E27FC236}">
                  <a16:creationId xmlns:a16="http://schemas.microsoft.com/office/drawing/2014/main" id="{946B0BFF-3A9D-7B62-2F72-B3A1E041DDCC}"/>
                </a:ext>
              </a:extLst>
            </p:cNvPr>
            <p:cNvSpPr/>
            <p:nvPr/>
          </p:nvSpPr>
          <p:spPr>
            <a:xfrm>
              <a:off x="2938462" y="2452687"/>
              <a:ext cx="855988" cy="1087003"/>
            </a:xfrm>
            <a:custGeom>
              <a:avLst/>
              <a:gdLst>
                <a:gd name="connsiteX0" fmla="*/ 408862 w 855988"/>
                <a:gd name="connsiteY0" fmla="*/ 0 h 1087003"/>
                <a:gd name="connsiteX1" fmla="*/ 630335 w 855988"/>
                <a:gd name="connsiteY1" fmla="*/ 49196 h 1087003"/>
                <a:gd name="connsiteX2" fmla="*/ 798213 w 855988"/>
                <a:gd name="connsiteY2" fmla="*/ 233935 h 1087003"/>
                <a:gd name="connsiteX3" fmla="*/ 855988 w 855988"/>
                <a:gd name="connsiteY3" fmla="*/ 549651 h 1087003"/>
                <a:gd name="connsiteX4" fmla="*/ 739677 w 855988"/>
                <a:gd name="connsiteY4" fmla="*/ 950954 h 1087003"/>
                <a:gd name="connsiteX5" fmla="*/ 431795 w 855988"/>
                <a:gd name="connsiteY5" fmla="*/ 1087004 h 1087003"/>
                <a:gd name="connsiteX6" fmla="*/ 119098 w 855988"/>
                <a:gd name="connsiteY6" fmla="*/ 948545 h 1087003"/>
                <a:gd name="connsiteX7" fmla="*/ 0 w 855988"/>
                <a:gd name="connsiteY7" fmla="*/ 544199 h 1087003"/>
                <a:gd name="connsiteX8" fmla="*/ 48400 w 855988"/>
                <a:gd name="connsiteY8" fmla="*/ 257138 h 1087003"/>
                <a:gd name="connsiteX9" fmla="*/ 128094 w 855988"/>
                <a:gd name="connsiteY9" fmla="*/ 125906 h 1087003"/>
                <a:gd name="connsiteX10" fmla="*/ 253528 w 855988"/>
                <a:gd name="connsiteY10" fmla="*/ 32586 h 1087003"/>
                <a:gd name="connsiteX11" fmla="*/ 408989 w 855988"/>
                <a:gd name="connsiteY11" fmla="*/ 0 h 1087003"/>
                <a:gd name="connsiteX12" fmla="*/ 427994 w 855988"/>
                <a:gd name="connsiteY12" fmla="*/ 178399 h 1087003"/>
                <a:gd name="connsiteX13" fmla="*/ 246432 w 855988"/>
                <a:gd name="connsiteY13" fmla="*/ 266394 h 1087003"/>
                <a:gd name="connsiteX14" fmla="*/ 174720 w 855988"/>
                <a:gd name="connsiteY14" fmla="*/ 557766 h 1087003"/>
                <a:gd name="connsiteX15" fmla="*/ 247319 w 855988"/>
                <a:gd name="connsiteY15" fmla="*/ 844827 h 1087003"/>
                <a:gd name="connsiteX16" fmla="*/ 433696 w 855988"/>
                <a:gd name="connsiteY16" fmla="*/ 932188 h 1087003"/>
                <a:gd name="connsiteX17" fmla="*/ 613230 w 855988"/>
                <a:gd name="connsiteY17" fmla="*/ 845208 h 1087003"/>
                <a:gd name="connsiteX18" fmla="*/ 684816 w 855988"/>
                <a:gd name="connsiteY18" fmla="*/ 559922 h 1087003"/>
                <a:gd name="connsiteX19" fmla="*/ 597646 w 855988"/>
                <a:gd name="connsiteY19" fmla="*/ 248136 h 1087003"/>
                <a:gd name="connsiteX20" fmla="*/ 427994 w 855988"/>
                <a:gd name="connsiteY20" fmla="*/ 178526 h 108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55988" h="1087003">
                  <a:moveTo>
                    <a:pt x="408862" y="0"/>
                  </a:moveTo>
                  <a:cubicBezTo>
                    <a:pt x="500467" y="0"/>
                    <a:pt x="574333" y="16610"/>
                    <a:pt x="630335" y="49196"/>
                  </a:cubicBezTo>
                  <a:cubicBezTo>
                    <a:pt x="703568" y="92052"/>
                    <a:pt x="759696" y="153674"/>
                    <a:pt x="798213" y="233935"/>
                  </a:cubicBezTo>
                  <a:cubicBezTo>
                    <a:pt x="836730" y="314068"/>
                    <a:pt x="855988" y="419307"/>
                    <a:pt x="855988" y="549651"/>
                  </a:cubicBezTo>
                  <a:cubicBezTo>
                    <a:pt x="855988" y="726529"/>
                    <a:pt x="817218" y="860296"/>
                    <a:pt x="739677" y="950954"/>
                  </a:cubicBezTo>
                  <a:cubicBezTo>
                    <a:pt x="662137" y="1041611"/>
                    <a:pt x="559509" y="1087004"/>
                    <a:pt x="431795" y="1087004"/>
                  </a:cubicBezTo>
                  <a:cubicBezTo>
                    <a:pt x="304081" y="1087004"/>
                    <a:pt x="198666" y="1040724"/>
                    <a:pt x="119098" y="948545"/>
                  </a:cubicBezTo>
                  <a:cubicBezTo>
                    <a:pt x="39784" y="856366"/>
                    <a:pt x="0" y="721584"/>
                    <a:pt x="0" y="544199"/>
                  </a:cubicBezTo>
                  <a:cubicBezTo>
                    <a:pt x="0" y="437692"/>
                    <a:pt x="16091" y="341836"/>
                    <a:pt x="48400" y="257138"/>
                  </a:cubicBezTo>
                  <a:cubicBezTo>
                    <a:pt x="65631" y="210097"/>
                    <a:pt x="92491" y="166480"/>
                    <a:pt x="128094" y="125906"/>
                  </a:cubicBezTo>
                  <a:cubicBezTo>
                    <a:pt x="163950" y="85332"/>
                    <a:pt x="205762" y="54268"/>
                    <a:pt x="253528" y="32586"/>
                  </a:cubicBezTo>
                  <a:cubicBezTo>
                    <a:pt x="301420" y="10904"/>
                    <a:pt x="353114" y="0"/>
                    <a:pt x="408989" y="0"/>
                  </a:cubicBezTo>
                  <a:close/>
                  <a:moveTo>
                    <a:pt x="427994" y="178399"/>
                  </a:moveTo>
                  <a:cubicBezTo>
                    <a:pt x="354635" y="178399"/>
                    <a:pt x="294072" y="207815"/>
                    <a:pt x="246432" y="266394"/>
                  </a:cubicBezTo>
                  <a:cubicBezTo>
                    <a:pt x="198540" y="325226"/>
                    <a:pt x="174720" y="422350"/>
                    <a:pt x="174720" y="557766"/>
                  </a:cubicBezTo>
                  <a:cubicBezTo>
                    <a:pt x="174720" y="693182"/>
                    <a:pt x="199046" y="786375"/>
                    <a:pt x="247319" y="844827"/>
                  </a:cubicBezTo>
                  <a:cubicBezTo>
                    <a:pt x="295846" y="903026"/>
                    <a:pt x="357929" y="932188"/>
                    <a:pt x="433696" y="932188"/>
                  </a:cubicBezTo>
                  <a:cubicBezTo>
                    <a:pt x="505535" y="932188"/>
                    <a:pt x="565338" y="903153"/>
                    <a:pt x="613230" y="845208"/>
                  </a:cubicBezTo>
                  <a:cubicBezTo>
                    <a:pt x="660996" y="787263"/>
                    <a:pt x="684816" y="692041"/>
                    <a:pt x="684816" y="559922"/>
                  </a:cubicBezTo>
                  <a:cubicBezTo>
                    <a:pt x="684816" y="412207"/>
                    <a:pt x="655802" y="308363"/>
                    <a:pt x="597646" y="248136"/>
                  </a:cubicBezTo>
                  <a:cubicBezTo>
                    <a:pt x="552794" y="201602"/>
                    <a:pt x="496159" y="178526"/>
                    <a:pt x="427994" y="178526"/>
                  </a:cubicBezTo>
                  <a:close/>
                </a:path>
              </a:pathLst>
            </a:custGeom>
            <a:grpFill/>
            <a:ln w="12670" cap="flat">
              <a:noFill/>
              <a:prstDash val="solid"/>
              <a:miter/>
            </a:ln>
          </p:spPr>
          <p:txBody>
            <a:bodyPr rtlCol="0" anchor="ctr"/>
            <a:lstStyle/>
            <a:p>
              <a:endParaRPr lang="ja-JP" altLang="en-US">
                <a:solidFill>
                  <a:schemeClr val="bg1"/>
                </a:solidFill>
              </a:endParaRPr>
            </a:p>
          </p:txBody>
        </p:sp>
        <p:sp>
          <p:nvSpPr>
            <p:cNvPr id="17" name="フリーフォーム: 図形 16">
              <a:extLst>
                <a:ext uri="{FF2B5EF4-FFF2-40B4-BE49-F238E27FC236}">
                  <a16:creationId xmlns:a16="http://schemas.microsoft.com/office/drawing/2014/main" id="{32010B5C-090F-1700-BDD6-1301737FA91C}"/>
                </a:ext>
              </a:extLst>
            </p:cNvPr>
            <p:cNvSpPr/>
            <p:nvPr/>
          </p:nvSpPr>
          <p:spPr>
            <a:xfrm>
              <a:off x="4138695" y="2484129"/>
              <a:ext cx="780608" cy="1031723"/>
            </a:xfrm>
            <a:custGeom>
              <a:avLst/>
              <a:gdLst>
                <a:gd name="connsiteX0" fmla="*/ 253 w 780608"/>
                <a:gd name="connsiteY0" fmla="*/ 1651 h 1031723"/>
                <a:gd name="connsiteX1" fmla="*/ 352227 w 780608"/>
                <a:gd name="connsiteY1" fmla="*/ 2 h 1031723"/>
                <a:gd name="connsiteX2" fmla="*/ 576614 w 780608"/>
                <a:gd name="connsiteY2" fmla="*/ 64033 h 1031723"/>
                <a:gd name="connsiteX3" fmla="*/ 727641 w 780608"/>
                <a:gd name="connsiteY3" fmla="*/ 246997 h 1031723"/>
                <a:gd name="connsiteX4" fmla="*/ 780602 w 780608"/>
                <a:gd name="connsiteY4" fmla="*/ 504135 h 1031723"/>
                <a:gd name="connsiteX5" fmla="*/ 737017 w 780608"/>
                <a:gd name="connsiteY5" fmla="*/ 753031 h 1031723"/>
                <a:gd name="connsiteX6" fmla="*/ 623746 w 780608"/>
                <a:gd name="connsiteY6" fmla="*/ 927753 h 1031723"/>
                <a:gd name="connsiteX7" fmla="*/ 494132 w 780608"/>
                <a:gd name="connsiteY7" fmla="*/ 1001420 h 1031723"/>
                <a:gd name="connsiteX8" fmla="*/ 325874 w 780608"/>
                <a:gd name="connsiteY8" fmla="*/ 1030075 h 1031723"/>
                <a:gd name="connsiteX9" fmla="*/ 5068 w 780608"/>
                <a:gd name="connsiteY9" fmla="*/ 1031724 h 1031723"/>
                <a:gd name="connsiteX10" fmla="*/ 0 w 780608"/>
                <a:gd name="connsiteY10" fmla="*/ 1651 h 1031723"/>
                <a:gd name="connsiteX11" fmla="*/ 185616 w 780608"/>
                <a:gd name="connsiteY11" fmla="*/ 167497 h 1031723"/>
                <a:gd name="connsiteX12" fmla="*/ 188784 w 780608"/>
                <a:gd name="connsiteY12" fmla="*/ 858016 h 1031723"/>
                <a:gd name="connsiteX13" fmla="*/ 320552 w 780608"/>
                <a:gd name="connsiteY13" fmla="*/ 859031 h 1031723"/>
                <a:gd name="connsiteX14" fmla="*/ 472973 w 780608"/>
                <a:gd name="connsiteY14" fmla="*/ 815667 h 1031723"/>
                <a:gd name="connsiteX15" fmla="*/ 566098 w 780608"/>
                <a:gd name="connsiteY15" fmla="*/ 707639 h 1031723"/>
                <a:gd name="connsiteX16" fmla="*/ 612723 w 780608"/>
                <a:gd name="connsiteY16" fmla="*/ 500331 h 1031723"/>
                <a:gd name="connsiteX17" fmla="*/ 521246 w 780608"/>
                <a:gd name="connsiteY17" fmla="*/ 257013 h 1031723"/>
                <a:gd name="connsiteX18" fmla="*/ 288750 w 780608"/>
                <a:gd name="connsiteY18" fmla="*/ 166990 h 1031723"/>
                <a:gd name="connsiteX19" fmla="*/ 185870 w 780608"/>
                <a:gd name="connsiteY19" fmla="*/ 167497 h 103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80608" h="1031723">
                  <a:moveTo>
                    <a:pt x="253" y="1651"/>
                  </a:moveTo>
                  <a:lnTo>
                    <a:pt x="352227" y="2"/>
                  </a:lnTo>
                  <a:cubicBezTo>
                    <a:pt x="435723" y="-251"/>
                    <a:pt x="510603" y="20923"/>
                    <a:pt x="576614" y="64033"/>
                  </a:cubicBezTo>
                  <a:cubicBezTo>
                    <a:pt x="642625" y="106889"/>
                    <a:pt x="692925" y="168131"/>
                    <a:pt x="727641" y="246997"/>
                  </a:cubicBezTo>
                  <a:cubicBezTo>
                    <a:pt x="762483" y="326116"/>
                    <a:pt x="780095" y="411829"/>
                    <a:pt x="780602" y="504135"/>
                  </a:cubicBezTo>
                  <a:cubicBezTo>
                    <a:pt x="780982" y="596187"/>
                    <a:pt x="766411" y="679237"/>
                    <a:pt x="737017" y="753031"/>
                  </a:cubicBezTo>
                  <a:cubicBezTo>
                    <a:pt x="707749" y="826952"/>
                    <a:pt x="669992" y="885277"/>
                    <a:pt x="623746" y="927753"/>
                  </a:cubicBezTo>
                  <a:cubicBezTo>
                    <a:pt x="590551" y="957803"/>
                    <a:pt x="547346" y="982528"/>
                    <a:pt x="494132" y="1001420"/>
                  </a:cubicBezTo>
                  <a:cubicBezTo>
                    <a:pt x="441298" y="1020312"/>
                    <a:pt x="385043" y="1029822"/>
                    <a:pt x="325874" y="1030075"/>
                  </a:cubicBezTo>
                  <a:lnTo>
                    <a:pt x="5068" y="1031724"/>
                  </a:lnTo>
                  <a:lnTo>
                    <a:pt x="0" y="1651"/>
                  </a:lnTo>
                  <a:close/>
                  <a:moveTo>
                    <a:pt x="185616" y="167497"/>
                  </a:moveTo>
                  <a:lnTo>
                    <a:pt x="188784" y="858016"/>
                  </a:lnTo>
                  <a:lnTo>
                    <a:pt x="320552" y="859031"/>
                  </a:lnTo>
                  <a:cubicBezTo>
                    <a:pt x="372246" y="858904"/>
                    <a:pt x="432682" y="843181"/>
                    <a:pt x="472973" y="815667"/>
                  </a:cubicBezTo>
                  <a:cubicBezTo>
                    <a:pt x="513264" y="788153"/>
                    <a:pt x="544305" y="752143"/>
                    <a:pt x="566098" y="707639"/>
                  </a:cubicBezTo>
                  <a:cubicBezTo>
                    <a:pt x="597519" y="644115"/>
                    <a:pt x="613104" y="575012"/>
                    <a:pt x="612723" y="500331"/>
                  </a:cubicBezTo>
                  <a:cubicBezTo>
                    <a:pt x="612217" y="398642"/>
                    <a:pt x="581935" y="317494"/>
                    <a:pt x="521246" y="257013"/>
                  </a:cubicBezTo>
                  <a:cubicBezTo>
                    <a:pt x="460810" y="196659"/>
                    <a:pt x="383269" y="166609"/>
                    <a:pt x="288750" y="166990"/>
                  </a:cubicBezTo>
                  <a:lnTo>
                    <a:pt x="185870" y="167497"/>
                  </a:lnTo>
                  <a:close/>
                </a:path>
              </a:pathLst>
            </a:custGeom>
            <a:grpFill/>
            <a:ln w="12670" cap="flat">
              <a:noFill/>
              <a:prstDash val="solid"/>
              <a:miter/>
            </a:ln>
          </p:spPr>
          <p:txBody>
            <a:bodyPr rtlCol="0" anchor="ctr"/>
            <a:lstStyle/>
            <a:p>
              <a:endParaRPr lang="ja-JP" altLang="en-US">
                <a:solidFill>
                  <a:schemeClr val="bg1"/>
                </a:solidFill>
              </a:endParaRPr>
            </a:p>
          </p:txBody>
        </p:sp>
        <p:sp>
          <p:nvSpPr>
            <p:cNvPr id="18" name="フリーフォーム: 図形 17">
              <a:extLst>
                <a:ext uri="{FF2B5EF4-FFF2-40B4-BE49-F238E27FC236}">
                  <a16:creationId xmlns:a16="http://schemas.microsoft.com/office/drawing/2014/main" id="{F51B853C-9557-A96D-15EE-CFD935A23675}"/>
                </a:ext>
              </a:extLst>
            </p:cNvPr>
            <p:cNvSpPr/>
            <p:nvPr/>
          </p:nvSpPr>
          <p:spPr>
            <a:xfrm>
              <a:off x="5220464" y="2484129"/>
              <a:ext cx="780482" cy="1031723"/>
            </a:xfrm>
            <a:custGeom>
              <a:avLst/>
              <a:gdLst>
                <a:gd name="connsiteX0" fmla="*/ 127 w 780482"/>
                <a:gd name="connsiteY0" fmla="*/ 1651 h 1031723"/>
                <a:gd name="connsiteX1" fmla="*/ 352227 w 780482"/>
                <a:gd name="connsiteY1" fmla="*/ 2 h 1031723"/>
                <a:gd name="connsiteX2" fmla="*/ 576487 w 780482"/>
                <a:gd name="connsiteY2" fmla="*/ 64033 h 1031723"/>
                <a:gd name="connsiteX3" fmla="*/ 727514 w 780482"/>
                <a:gd name="connsiteY3" fmla="*/ 246997 h 1031723"/>
                <a:gd name="connsiteX4" fmla="*/ 780475 w 780482"/>
                <a:gd name="connsiteY4" fmla="*/ 504135 h 1031723"/>
                <a:gd name="connsiteX5" fmla="*/ 737017 w 780482"/>
                <a:gd name="connsiteY5" fmla="*/ 753031 h 1031723"/>
                <a:gd name="connsiteX6" fmla="*/ 623620 w 780482"/>
                <a:gd name="connsiteY6" fmla="*/ 927753 h 1031723"/>
                <a:gd name="connsiteX7" fmla="*/ 494132 w 780482"/>
                <a:gd name="connsiteY7" fmla="*/ 1001420 h 1031723"/>
                <a:gd name="connsiteX8" fmla="*/ 325874 w 780482"/>
                <a:gd name="connsiteY8" fmla="*/ 1030075 h 1031723"/>
                <a:gd name="connsiteX9" fmla="*/ 5068 w 780482"/>
                <a:gd name="connsiteY9" fmla="*/ 1031724 h 1031723"/>
                <a:gd name="connsiteX10" fmla="*/ 0 w 780482"/>
                <a:gd name="connsiteY10" fmla="*/ 1651 h 1031723"/>
                <a:gd name="connsiteX11" fmla="*/ 185489 w 780482"/>
                <a:gd name="connsiteY11" fmla="*/ 167497 h 1031723"/>
                <a:gd name="connsiteX12" fmla="*/ 188657 w 780482"/>
                <a:gd name="connsiteY12" fmla="*/ 858016 h 1031723"/>
                <a:gd name="connsiteX13" fmla="*/ 320172 w 780482"/>
                <a:gd name="connsiteY13" fmla="*/ 859031 h 1031723"/>
                <a:gd name="connsiteX14" fmla="*/ 472593 w 780482"/>
                <a:gd name="connsiteY14" fmla="*/ 815667 h 1031723"/>
                <a:gd name="connsiteX15" fmla="*/ 565718 w 780482"/>
                <a:gd name="connsiteY15" fmla="*/ 707639 h 1031723"/>
                <a:gd name="connsiteX16" fmla="*/ 612343 w 780482"/>
                <a:gd name="connsiteY16" fmla="*/ 500331 h 1031723"/>
                <a:gd name="connsiteX17" fmla="*/ 520866 w 780482"/>
                <a:gd name="connsiteY17" fmla="*/ 257013 h 1031723"/>
                <a:gd name="connsiteX18" fmla="*/ 288370 w 780482"/>
                <a:gd name="connsiteY18" fmla="*/ 166990 h 1031723"/>
                <a:gd name="connsiteX19" fmla="*/ 185489 w 780482"/>
                <a:gd name="connsiteY19" fmla="*/ 167497 h 103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80482" h="1031723">
                  <a:moveTo>
                    <a:pt x="127" y="1651"/>
                  </a:moveTo>
                  <a:lnTo>
                    <a:pt x="352227" y="2"/>
                  </a:lnTo>
                  <a:cubicBezTo>
                    <a:pt x="435723" y="-251"/>
                    <a:pt x="510476" y="20923"/>
                    <a:pt x="576487" y="64033"/>
                  </a:cubicBezTo>
                  <a:cubicBezTo>
                    <a:pt x="642625" y="106889"/>
                    <a:pt x="692798" y="168131"/>
                    <a:pt x="727514" y="246997"/>
                  </a:cubicBezTo>
                  <a:cubicBezTo>
                    <a:pt x="762357" y="326116"/>
                    <a:pt x="780095" y="411829"/>
                    <a:pt x="780475" y="504135"/>
                  </a:cubicBezTo>
                  <a:cubicBezTo>
                    <a:pt x="780855" y="596187"/>
                    <a:pt x="766284" y="679237"/>
                    <a:pt x="737017" y="753031"/>
                  </a:cubicBezTo>
                  <a:cubicBezTo>
                    <a:pt x="707622" y="826952"/>
                    <a:pt x="669865" y="885277"/>
                    <a:pt x="623620" y="927753"/>
                  </a:cubicBezTo>
                  <a:cubicBezTo>
                    <a:pt x="590551" y="957803"/>
                    <a:pt x="547346" y="982528"/>
                    <a:pt x="494132" y="1001420"/>
                  </a:cubicBezTo>
                  <a:cubicBezTo>
                    <a:pt x="441298" y="1020312"/>
                    <a:pt x="385043" y="1029822"/>
                    <a:pt x="325874" y="1030075"/>
                  </a:cubicBezTo>
                  <a:lnTo>
                    <a:pt x="5068" y="1031724"/>
                  </a:lnTo>
                  <a:lnTo>
                    <a:pt x="0" y="1651"/>
                  </a:lnTo>
                  <a:close/>
                  <a:moveTo>
                    <a:pt x="185489" y="167497"/>
                  </a:moveTo>
                  <a:lnTo>
                    <a:pt x="188657" y="858016"/>
                  </a:lnTo>
                  <a:lnTo>
                    <a:pt x="320172" y="859031"/>
                  </a:lnTo>
                  <a:cubicBezTo>
                    <a:pt x="371993" y="858904"/>
                    <a:pt x="432429" y="843181"/>
                    <a:pt x="472593" y="815667"/>
                  </a:cubicBezTo>
                  <a:cubicBezTo>
                    <a:pt x="512757" y="788153"/>
                    <a:pt x="543925" y="752143"/>
                    <a:pt x="565718" y="707639"/>
                  </a:cubicBezTo>
                  <a:cubicBezTo>
                    <a:pt x="597266" y="644115"/>
                    <a:pt x="612724" y="575012"/>
                    <a:pt x="612343" y="500331"/>
                  </a:cubicBezTo>
                  <a:cubicBezTo>
                    <a:pt x="611963" y="398642"/>
                    <a:pt x="581555" y="317494"/>
                    <a:pt x="520866" y="257013"/>
                  </a:cubicBezTo>
                  <a:cubicBezTo>
                    <a:pt x="460303" y="196659"/>
                    <a:pt x="382889" y="166609"/>
                    <a:pt x="288370" y="166990"/>
                  </a:cubicBezTo>
                  <a:lnTo>
                    <a:pt x="185489" y="167497"/>
                  </a:lnTo>
                  <a:close/>
                </a:path>
              </a:pathLst>
            </a:custGeom>
            <a:grpFill/>
            <a:ln w="12670" cap="flat">
              <a:noFill/>
              <a:prstDash val="solid"/>
              <a:miter/>
            </a:ln>
          </p:spPr>
          <p:txBody>
            <a:bodyPr rtlCol="0" anchor="ctr"/>
            <a:lstStyle/>
            <a:p>
              <a:endParaRPr lang="ja-JP" altLang="en-US">
                <a:solidFill>
                  <a:schemeClr val="bg1"/>
                </a:solidFill>
              </a:endParaRPr>
            </a:p>
          </p:txBody>
        </p:sp>
        <p:sp>
          <p:nvSpPr>
            <p:cNvPr id="19" name="フリーフォーム: 図形 18">
              <a:extLst>
                <a:ext uri="{FF2B5EF4-FFF2-40B4-BE49-F238E27FC236}">
                  <a16:creationId xmlns:a16="http://schemas.microsoft.com/office/drawing/2014/main" id="{10A4F671-3384-A3FC-64ED-40B3895D3F9C}"/>
                </a:ext>
              </a:extLst>
            </p:cNvPr>
            <p:cNvSpPr/>
            <p:nvPr/>
          </p:nvSpPr>
          <p:spPr>
            <a:xfrm>
              <a:off x="6234448" y="2453062"/>
              <a:ext cx="727644" cy="1088914"/>
            </a:xfrm>
            <a:custGeom>
              <a:avLst/>
              <a:gdLst>
                <a:gd name="connsiteX0" fmla="*/ 198539 w 727644"/>
                <a:gd name="connsiteY0" fmla="*/ 806413 h 1088914"/>
                <a:gd name="connsiteX1" fmla="*/ 275700 w 727644"/>
                <a:gd name="connsiteY1" fmla="*/ 887308 h 1088914"/>
                <a:gd name="connsiteX2" fmla="*/ 386943 w 727644"/>
                <a:gd name="connsiteY2" fmla="*/ 918246 h 1088914"/>
                <a:gd name="connsiteX3" fmla="*/ 506548 w 727644"/>
                <a:gd name="connsiteY3" fmla="*/ 877038 h 1088914"/>
                <a:gd name="connsiteX4" fmla="*/ 548866 w 727644"/>
                <a:gd name="connsiteY4" fmla="*/ 780547 h 1088914"/>
                <a:gd name="connsiteX5" fmla="*/ 514530 w 727644"/>
                <a:gd name="connsiteY5" fmla="*/ 695215 h 1088914"/>
                <a:gd name="connsiteX6" fmla="*/ 360209 w 727644"/>
                <a:gd name="connsiteY6" fmla="*/ 624718 h 1088914"/>
                <a:gd name="connsiteX7" fmla="*/ 126194 w 727644"/>
                <a:gd name="connsiteY7" fmla="*/ 513393 h 1088914"/>
                <a:gd name="connsiteX8" fmla="*/ 37503 w 727644"/>
                <a:gd name="connsiteY8" fmla="*/ 307099 h 1088914"/>
                <a:gd name="connsiteX9" fmla="*/ 124166 w 727644"/>
                <a:gd name="connsiteY9" fmla="*/ 87873 h 1088914"/>
                <a:gd name="connsiteX10" fmla="*/ 364264 w 727644"/>
                <a:gd name="connsiteY10" fmla="*/ 5 h 1088914"/>
                <a:gd name="connsiteX11" fmla="*/ 519598 w 727644"/>
                <a:gd name="connsiteY11" fmla="*/ 30435 h 1088914"/>
                <a:gd name="connsiteX12" fmla="*/ 635403 w 727644"/>
                <a:gd name="connsiteY12" fmla="*/ 109808 h 1088914"/>
                <a:gd name="connsiteX13" fmla="*/ 710283 w 727644"/>
                <a:gd name="connsiteY13" fmla="*/ 239899 h 1088914"/>
                <a:gd name="connsiteX14" fmla="*/ 514024 w 727644"/>
                <a:gd name="connsiteY14" fmla="*/ 240406 h 1088914"/>
                <a:gd name="connsiteX15" fmla="*/ 452320 w 727644"/>
                <a:gd name="connsiteY15" fmla="*/ 178784 h 1088914"/>
                <a:gd name="connsiteX16" fmla="*/ 356788 w 727644"/>
                <a:gd name="connsiteY16" fmla="*/ 150509 h 1088914"/>
                <a:gd name="connsiteX17" fmla="*/ 253654 w 727644"/>
                <a:gd name="connsiteY17" fmla="*/ 189561 h 1088914"/>
                <a:gd name="connsiteX18" fmla="*/ 215517 w 727644"/>
                <a:gd name="connsiteY18" fmla="*/ 283262 h 1088914"/>
                <a:gd name="connsiteX19" fmla="*/ 247826 w 727644"/>
                <a:gd name="connsiteY19" fmla="*/ 358324 h 1088914"/>
                <a:gd name="connsiteX20" fmla="*/ 405442 w 727644"/>
                <a:gd name="connsiteY20" fmla="*/ 422609 h 1088914"/>
                <a:gd name="connsiteX21" fmla="*/ 596759 w 727644"/>
                <a:gd name="connsiteY21" fmla="*/ 499699 h 1088914"/>
                <a:gd name="connsiteX22" fmla="*/ 694699 w 727644"/>
                <a:gd name="connsiteY22" fmla="*/ 614828 h 1088914"/>
                <a:gd name="connsiteX23" fmla="*/ 727641 w 727644"/>
                <a:gd name="connsiteY23" fmla="*/ 761148 h 1088914"/>
                <a:gd name="connsiteX24" fmla="*/ 686843 w 727644"/>
                <a:gd name="connsiteY24" fmla="*/ 920908 h 1088914"/>
                <a:gd name="connsiteX25" fmla="*/ 564070 w 727644"/>
                <a:gd name="connsiteY25" fmla="*/ 1044659 h 1088914"/>
                <a:gd name="connsiteX26" fmla="*/ 376047 w 727644"/>
                <a:gd name="connsiteY26" fmla="*/ 1088910 h 1088914"/>
                <a:gd name="connsiteX27" fmla="*/ 201580 w 727644"/>
                <a:gd name="connsiteY27" fmla="*/ 1053788 h 1088914"/>
                <a:gd name="connsiteX28" fmla="*/ 75893 w 727644"/>
                <a:gd name="connsiteY28" fmla="*/ 957425 h 1088914"/>
                <a:gd name="connsiteX29" fmla="*/ 0 w 727644"/>
                <a:gd name="connsiteY29" fmla="*/ 806794 h 1088914"/>
                <a:gd name="connsiteX30" fmla="*/ 198793 w 727644"/>
                <a:gd name="connsiteY30" fmla="*/ 806540 h 1088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27644" h="1088914">
                  <a:moveTo>
                    <a:pt x="198539" y="806413"/>
                  </a:moveTo>
                  <a:cubicBezTo>
                    <a:pt x="222359" y="848636"/>
                    <a:pt x="244152" y="866514"/>
                    <a:pt x="275700" y="887308"/>
                  </a:cubicBezTo>
                  <a:cubicBezTo>
                    <a:pt x="307249" y="908102"/>
                    <a:pt x="344245" y="918499"/>
                    <a:pt x="386943" y="918246"/>
                  </a:cubicBezTo>
                  <a:cubicBezTo>
                    <a:pt x="438130" y="917992"/>
                    <a:pt x="478041" y="904171"/>
                    <a:pt x="506548" y="877038"/>
                  </a:cubicBezTo>
                  <a:cubicBezTo>
                    <a:pt x="535056" y="849650"/>
                    <a:pt x="549120" y="817444"/>
                    <a:pt x="548866" y="780547"/>
                  </a:cubicBezTo>
                  <a:cubicBezTo>
                    <a:pt x="548613" y="748088"/>
                    <a:pt x="537210" y="719686"/>
                    <a:pt x="514530" y="695215"/>
                  </a:cubicBezTo>
                  <a:cubicBezTo>
                    <a:pt x="491344" y="670617"/>
                    <a:pt x="440031" y="647287"/>
                    <a:pt x="360209" y="624718"/>
                  </a:cubicBezTo>
                  <a:cubicBezTo>
                    <a:pt x="251374" y="594795"/>
                    <a:pt x="173326" y="557644"/>
                    <a:pt x="126194" y="513393"/>
                  </a:cubicBezTo>
                  <a:cubicBezTo>
                    <a:pt x="67658" y="458238"/>
                    <a:pt x="37883" y="389262"/>
                    <a:pt x="37503" y="307099"/>
                  </a:cubicBezTo>
                  <a:cubicBezTo>
                    <a:pt x="37250" y="219104"/>
                    <a:pt x="66011" y="145944"/>
                    <a:pt x="124166" y="87873"/>
                  </a:cubicBezTo>
                  <a:cubicBezTo>
                    <a:pt x="182322" y="29801"/>
                    <a:pt x="262397" y="512"/>
                    <a:pt x="364264" y="5"/>
                  </a:cubicBezTo>
                  <a:cubicBezTo>
                    <a:pt x="422293" y="-249"/>
                    <a:pt x="474240" y="9895"/>
                    <a:pt x="519598" y="30435"/>
                  </a:cubicBezTo>
                  <a:cubicBezTo>
                    <a:pt x="565084" y="51103"/>
                    <a:pt x="604488" y="76842"/>
                    <a:pt x="635403" y="109808"/>
                  </a:cubicBezTo>
                  <a:cubicBezTo>
                    <a:pt x="679114" y="156468"/>
                    <a:pt x="694445" y="199198"/>
                    <a:pt x="710283" y="239899"/>
                  </a:cubicBezTo>
                  <a:lnTo>
                    <a:pt x="514024" y="240406"/>
                  </a:lnTo>
                  <a:cubicBezTo>
                    <a:pt x="496286" y="213525"/>
                    <a:pt x="471199" y="191337"/>
                    <a:pt x="452320" y="178784"/>
                  </a:cubicBezTo>
                  <a:cubicBezTo>
                    <a:pt x="423686" y="159765"/>
                    <a:pt x="391884" y="150382"/>
                    <a:pt x="356788" y="150509"/>
                  </a:cubicBezTo>
                  <a:cubicBezTo>
                    <a:pt x="313837" y="150636"/>
                    <a:pt x="279374" y="163695"/>
                    <a:pt x="253654" y="189561"/>
                  </a:cubicBezTo>
                  <a:cubicBezTo>
                    <a:pt x="228061" y="215554"/>
                    <a:pt x="215264" y="246872"/>
                    <a:pt x="215517" y="283262"/>
                  </a:cubicBezTo>
                  <a:cubicBezTo>
                    <a:pt x="215771" y="312425"/>
                    <a:pt x="226414" y="337530"/>
                    <a:pt x="247826" y="358324"/>
                  </a:cubicBezTo>
                  <a:cubicBezTo>
                    <a:pt x="268858" y="379245"/>
                    <a:pt x="321312" y="400673"/>
                    <a:pt x="405442" y="422609"/>
                  </a:cubicBezTo>
                  <a:cubicBezTo>
                    <a:pt x="489444" y="444417"/>
                    <a:pt x="553301" y="470283"/>
                    <a:pt x="596759" y="499699"/>
                  </a:cubicBezTo>
                  <a:cubicBezTo>
                    <a:pt x="640344" y="529115"/>
                    <a:pt x="672779" y="567534"/>
                    <a:pt x="694699" y="614828"/>
                  </a:cubicBezTo>
                  <a:cubicBezTo>
                    <a:pt x="716491" y="662122"/>
                    <a:pt x="727387" y="710938"/>
                    <a:pt x="727641" y="761148"/>
                  </a:cubicBezTo>
                  <a:cubicBezTo>
                    <a:pt x="727894" y="814148"/>
                    <a:pt x="714211" y="867401"/>
                    <a:pt x="686843" y="920908"/>
                  </a:cubicBezTo>
                  <a:cubicBezTo>
                    <a:pt x="659223" y="974415"/>
                    <a:pt x="618551" y="1015750"/>
                    <a:pt x="564070" y="1044659"/>
                  </a:cubicBezTo>
                  <a:cubicBezTo>
                    <a:pt x="509336" y="1073695"/>
                    <a:pt x="446619" y="1088403"/>
                    <a:pt x="376047" y="1088910"/>
                  </a:cubicBezTo>
                  <a:cubicBezTo>
                    <a:pt x="309022" y="1089164"/>
                    <a:pt x="250740" y="1077499"/>
                    <a:pt x="201580" y="1053788"/>
                  </a:cubicBezTo>
                  <a:cubicBezTo>
                    <a:pt x="151914" y="1029951"/>
                    <a:pt x="110229" y="997999"/>
                    <a:pt x="75893" y="957425"/>
                  </a:cubicBezTo>
                  <a:cubicBezTo>
                    <a:pt x="53467" y="931559"/>
                    <a:pt x="17104" y="869176"/>
                    <a:pt x="0" y="806794"/>
                  </a:cubicBezTo>
                  <a:lnTo>
                    <a:pt x="198793" y="806540"/>
                  </a:lnTo>
                  <a:close/>
                </a:path>
              </a:pathLst>
            </a:custGeom>
            <a:grpFill/>
            <a:ln w="12670" cap="flat">
              <a:noFill/>
              <a:prstDash val="solid"/>
              <a:miter/>
            </a:ln>
          </p:spPr>
          <p:txBody>
            <a:bodyPr rtlCol="0" anchor="ctr"/>
            <a:lstStyle/>
            <a:p>
              <a:endParaRPr lang="ja-JP" altLang="en-US">
                <a:solidFill>
                  <a:schemeClr val="bg1"/>
                </a:solidFill>
              </a:endParaRPr>
            </a:p>
          </p:txBody>
        </p:sp>
      </p:grpSp>
    </p:spTree>
    <p:extLst>
      <p:ext uri="{BB962C8B-B14F-4D97-AF65-F5344CB8AC3E}">
        <p14:creationId xmlns:p14="http://schemas.microsoft.com/office/powerpoint/2010/main" val="168064326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7A8A2DF-C34C-0522-50FA-29207A4F9E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5B0CC5A-BC62-A1EE-C27D-242C7D0128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57582DC-00F4-19E0-B4AD-4366FE4C13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D033577-2E75-443C-A802-6A0DE5EE7C86}" type="datetimeFigureOut">
              <a:rPr kumimoji="1" lang="ja-JP" altLang="en-US" smtClean="0"/>
              <a:t>2025/7/14</a:t>
            </a:fld>
            <a:endParaRPr kumimoji="1" lang="ja-JP" altLang="en-US"/>
          </a:p>
        </p:txBody>
      </p:sp>
      <p:sp>
        <p:nvSpPr>
          <p:cNvPr id="5" name="フッター プレースホルダー 4">
            <a:extLst>
              <a:ext uri="{FF2B5EF4-FFF2-40B4-BE49-F238E27FC236}">
                <a16:creationId xmlns:a16="http://schemas.microsoft.com/office/drawing/2014/main" id="{43C9163D-C7F8-FBC1-9953-62680EB845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C8131A0-B53F-4A59-14E9-7D5F1F2D98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B31AAB-DAC5-4C58-A9EF-1FD10A8036C4}" type="slidenum">
              <a:rPr kumimoji="1" lang="ja-JP" altLang="en-US" smtClean="0"/>
              <a:t>‹#›</a:t>
            </a:fld>
            <a:endParaRPr kumimoji="1" lang="ja-JP" altLang="en-US"/>
          </a:p>
        </p:txBody>
      </p:sp>
    </p:spTree>
    <p:extLst>
      <p:ext uri="{BB962C8B-B14F-4D97-AF65-F5344CB8AC3E}">
        <p14:creationId xmlns:p14="http://schemas.microsoft.com/office/powerpoint/2010/main" val="3577977274"/>
      </p:ext>
    </p:extLst>
  </p:cSld>
  <p:clrMap bg1="lt1" tx1="dk1" bg2="lt2" tx2="dk2" accent1="accent1" accent2="accent2" accent3="accent3" accent4="accent4" accent5="accent5" accent6="accent6" hlink="hlink" folHlink="folHlink"/>
  <p:sldLayoutIdLst>
    <p:sldLayoutId id="2147483681" r:id="rId1"/>
    <p:sldLayoutId id="2147483682" r:id="rId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oddsfactory.co.j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0C928-2D11-0E59-2711-C1FF250309EF}"/>
            </a:ext>
          </a:extLst>
        </p:cNvPr>
        <p:cNvGrpSpPr/>
        <p:nvPr/>
      </p:nvGrpSpPr>
      <p:grpSpPr>
        <a:xfrm>
          <a:off x="0" y="0"/>
          <a:ext cx="0" cy="0"/>
          <a:chOff x="0" y="0"/>
          <a:chExt cx="0" cy="0"/>
        </a:xfrm>
      </p:grpSpPr>
      <p:sp>
        <p:nvSpPr>
          <p:cNvPr id="5" name="字幕 4">
            <a:extLst>
              <a:ext uri="{FF2B5EF4-FFF2-40B4-BE49-F238E27FC236}">
                <a16:creationId xmlns:a16="http://schemas.microsoft.com/office/drawing/2014/main" id="{0059D100-6FB1-C415-EAF2-2B71C1D999F6}"/>
              </a:ext>
            </a:extLst>
          </p:cNvPr>
          <p:cNvSpPr>
            <a:spLocks noGrp="1"/>
          </p:cNvSpPr>
          <p:nvPr>
            <p:ph type="subTitle" idx="1"/>
          </p:nvPr>
        </p:nvSpPr>
        <p:spPr/>
        <p:txBody>
          <a:bodyPr>
            <a:normAutofit/>
          </a:bodyPr>
          <a:lstStyle/>
          <a:p>
            <a:pPr>
              <a:lnSpc>
                <a:spcPct val="120000"/>
              </a:lnSpc>
            </a:pPr>
            <a:r>
              <a:rPr lang="en-US" altLang="ja-JP" sz="2400" spc="300" dirty="0"/>
              <a:t>2025.00.00</a:t>
            </a:r>
          </a:p>
        </p:txBody>
      </p:sp>
      <p:sp>
        <p:nvSpPr>
          <p:cNvPr id="4" name="タイトル 3">
            <a:extLst>
              <a:ext uri="{FF2B5EF4-FFF2-40B4-BE49-F238E27FC236}">
                <a16:creationId xmlns:a16="http://schemas.microsoft.com/office/drawing/2014/main" id="{D26212AF-A968-C6F4-BA7E-172189F843B0}"/>
              </a:ext>
            </a:extLst>
          </p:cNvPr>
          <p:cNvSpPr>
            <a:spLocks noGrp="1"/>
          </p:cNvSpPr>
          <p:nvPr>
            <p:ph type="ctrTitle"/>
          </p:nvPr>
        </p:nvSpPr>
        <p:spPr/>
        <p:txBody>
          <a:bodyPr>
            <a:normAutofit fontScale="90000"/>
          </a:bodyPr>
          <a:lstStyle/>
          <a:p>
            <a:r>
              <a:rPr lang="ja-JP" altLang="en-US" sz="3100" dirty="0"/>
              <a:t>株式会社オッズファクトリー</a:t>
            </a:r>
            <a:br>
              <a:rPr lang="en-US" altLang="ja-JP" dirty="0"/>
            </a:br>
            <a:r>
              <a:rPr lang="ja-JP" altLang="en-US" sz="4400" spc="300" dirty="0"/>
              <a:t>会社説明</a:t>
            </a:r>
            <a:endParaRPr lang="ja-JP" altLang="en-US" spc="300" dirty="0"/>
          </a:p>
        </p:txBody>
      </p:sp>
    </p:spTree>
    <p:extLst>
      <p:ext uri="{BB962C8B-B14F-4D97-AF65-F5344CB8AC3E}">
        <p14:creationId xmlns:p14="http://schemas.microsoft.com/office/powerpoint/2010/main" val="2111653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96356E-8F31-735B-FB37-7E3B538E739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A3A701E-B4C8-79DB-3FC8-E49C9BB2D5F6}"/>
              </a:ext>
            </a:extLst>
          </p:cNvPr>
          <p:cNvSpPr>
            <a:spLocks noGrp="1"/>
          </p:cNvSpPr>
          <p:nvPr>
            <p:ph type="title"/>
          </p:nvPr>
        </p:nvSpPr>
        <p:spPr>
          <a:xfrm>
            <a:off x="2688820" y="365125"/>
            <a:ext cx="8280000" cy="1234628"/>
          </a:xfrm>
        </p:spPr>
        <p:txBody>
          <a:bodyPr>
            <a:normAutofit/>
          </a:bodyPr>
          <a:lstStyle/>
          <a:p>
            <a:r>
              <a:rPr lang="ja-JP" altLang="en-US" sz="4400" dirty="0"/>
              <a:t>目次</a:t>
            </a:r>
          </a:p>
        </p:txBody>
      </p:sp>
      <p:sp>
        <p:nvSpPr>
          <p:cNvPr id="10" name="テキスト ボックス 9">
            <a:extLst>
              <a:ext uri="{FF2B5EF4-FFF2-40B4-BE49-F238E27FC236}">
                <a16:creationId xmlns:a16="http://schemas.microsoft.com/office/drawing/2014/main" id="{B0492988-1BCA-EE12-19B5-3BAD25D28B76}"/>
              </a:ext>
            </a:extLst>
          </p:cNvPr>
          <p:cNvSpPr txBox="1"/>
          <p:nvPr/>
        </p:nvSpPr>
        <p:spPr>
          <a:xfrm>
            <a:off x="3387348" y="2178000"/>
            <a:ext cx="54694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4400" b="1" i="0" u="none" strike="noStrike" kern="1200" cap="none" spc="300" normalizeH="0" baseline="0" noProof="0" dirty="0">
                <a:ln>
                  <a:noFill/>
                </a:ln>
                <a:solidFill>
                  <a:srgbClr val="F20000"/>
                </a:solidFill>
                <a:effectLst/>
                <a:uLnTx/>
                <a:uFillTx/>
                <a:latin typeface="游ゴシック" panose="020B0400000000000000" pitchFamily="50" charset="-128"/>
                <a:ea typeface="游ゴシック" panose="020B0400000000000000" pitchFamily="50" charset="-128"/>
                <a:cs typeface="+mn-cs"/>
              </a:rPr>
              <a:t>1</a:t>
            </a:r>
          </a:p>
        </p:txBody>
      </p:sp>
      <p:sp>
        <p:nvSpPr>
          <p:cNvPr id="5" name="タイトル 6">
            <a:extLst>
              <a:ext uri="{FF2B5EF4-FFF2-40B4-BE49-F238E27FC236}">
                <a16:creationId xmlns:a16="http://schemas.microsoft.com/office/drawing/2014/main" id="{2C1F6941-4451-D4BF-0AEA-4ED1E314DB22}"/>
              </a:ext>
            </a:extLst>
          </p:cNvPr>
          <p:cNvSpPr txBox="1">
            <a:spLocks/>
          </p:cNvSpPr>
          <p:nvPr/>
        </p:nvSpPr>
        <p:spPr>
          <a:xfrm>
            <a:off x="3934293" y="2326419"/>
            <a:ext cx="6336000" cy="465364"/>
          </a:xfrm>
          <a:prstGeom prst="rect">
            <a:avLst/>
          </a:prstGeom>
          <a:noFill/>
        </p:spPr>
        <p:txBody>
          <a:bodyPr rtlCol="0" anchor="ctr">
            <a:noAutofit/>
          </a:bodyPr>
          <a:lstStyle>
            <a:lvl1pPr algn="l" defTabSz="914400" rtl="0" eaLnBrk="1" latinLnBrk="0" hangingPunct="1">
              <a:lnSpc>
                <a:spcPct val="90000"/>
              </a:lnSpc>
              <a:spcBef>
                <a:spcPct val="0"/>
              </a:spcBef>
              <a:buNone/>
              <a:defRPr kumimoji="1" sz="4800" b="1"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defTabSz="850900"/>
            <a:r>
              <a:rPr lang="ja-JP" altLang="en-US" sz="2400" spc="300" dirty="0">
                <a:solidFill>
                  <a:schemeClr val="tx1"/>
                </a:solidFill>
                <a:latin typeface="游ゴシック" panose="020B0400000000000000" pitchFamily="50" charset="-128"/>
                <a:ea typeface="游ゴシック" panose="020B0400000000000000" pitchFamily="50" charset="-128"/>
              </a:rPr>
              <a:t>会社概要</a:t>
            </a:r>
            <a:r>
              <a:rPr lang="en-US" altLang="ja-JP" sz="2400" spc="300" dirty="0">
                <a:solidFill>
                  <a:schemeClr val="tx1"/>
                </a:solidFill>
                <a:latin typeface="游ゴシック" panose="020B0400000000000000" pitchFamily="50" charset="-128"/>
                <a:ea typeface="游ゴシック" panose="020B0400000000000000" pitchFamily="50" charset="-128"/>
              </a:rPr>
              <a:t>	</a:t>
            </a:r>
            <a:r>
              <a:rPr lang="en-US" altLang="ja-JP" sz="2000" b="0" spc="300" dirty="0">
                <a:solidFill>
                  <a:schemeClr val="bg1">
                    <a:lumMod val="65000"/>
                  </a:schemeClr>
                </a:solidFill>
                <a:latin typeface="游ゴシック" panose="020B0400000000000000" pitchFamily="50" charset="-128"/>
                <a:ea typeface="游ゴシック" panose="020B0400000000000000" pitchFamily="50" charset="-128"/>
              </a:rPr>
              <a:t>Company Profile</a:t>
            </a:r>
            <a:endParaRPr lang="en-US" altLang="ja-JP" sz="2400" b="0" spc="300" dirty="0">
              <a:solidFill>
                <a:schemeClr val="bg1">
                  <a:lumMod val="65000"/>
                </a:schemeClr>
              </a:solidFill>
              <a:latin typeface="游ゴシック" panose="020B0400000000000000" pitchFamily="50" charset="-128"/>
              <a:ea typeface="游ゴシック" panose="020B0400000000000000" pitchFamily="50" charset="-128"/>
            </a:endParaRPr>
          </a:p>
        </p:txBody>
      </p:sp>
      <p:sp>
        <p:nvSpPr>
          <p:cNvPr id="12" name="テキスト ボックス 11">
            <a:extLst>
              <a:ext uri="{FF2B5EF4-FFF2-40B4-BE49-F238E27FC236}">
                <a16:creationId xmlns:a16="http://schemas.microsoft.com/office/drawing/2014/main" id="{A97EFEAC-387F-E7A7-2C20-9D6B7A674CE9}"/>
              </a:ext>
            </a:extLst>
          </p:cNvPr>
          <p:cNvSpPr txBox="1"/>
          <p:nvPr/>
        </p:nvSpPr>
        <p:spPr>
          <a:xfrm>
            <a:off x="3387349" y="3132000"/>
            <a:ext cx="54694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4400" b="1" spc="300" dirty="0">
                <a:solidFill>
                  <a:srgbClr val="F20000"/>
                </a:solidFill>
                <a:latin typeface="游ゴシック" panose="020B0400000000000000" pitchFamily="50" charset="-128"/>
                <a:ea typeface="游ゴシック" panose="020B0400000000000000" pitchFamily="50" charset="-128"/>
              </a:rPr>
              <a:t>2</a:t>
            </a:r>
            <a:endParaRPr kumimoji="1" lang="en-US" altLang="ja-JP" sz="4400" b="1" i="0" u="none" strike="noStrike" kern="1200" cap="none" spc="300" normalizeH="0" baseline="0" noProof="0" dirty="0">
              <a:ln>
                <a:noFill/>
              </a:ln>
              <a:solidFill>
                <a:srgbClr val="F20000"/>
              </a:solidFill>
              <a:effectLst/>
              <a:uLnTx/>
              <a:uFillTx/>
              <a:latin typeface="游ゴシック" panose="020B0400000000000000" pitchFamily="50" charset="-128"/>
              <a:ea typeface="游ゴシック" panose="020B0400000000000000" pitchFamily="50" charset="-128"/>
              <a:cs typeface="+mn-cs"/>
            </a:endParaRPr>
          </a:p>
        </p:txBody>
      </p:sp>
      <p:sp>
        <p:nvSpPr>
          <p:cNvPr id="6" name="タイトル 6">
            <a:extLst>
              <a:ext uri="{FF2B5EF4-FFF2-40B4-BE49-F238E27FC236}">
                <a16:creationId xmlns:a16="http://schemas.microsoft.com/office/drawing/2014/main" id="{7332D6E4-15E5-C805-8C32-25880F2F5B75}"/>
              </a:ext>
            </a:extLst>
          </p:cNvPr>
          <p:cNvSpPr txBox="1">
            <a:spLocks/>
          </p:cNvSpPr>
          <p:nvPr/>
        </p:nvSpPr>
        <p:spPr>
          <a:xfrm>
            <a:off x="3934293" y="3269870"/>
            <a:ext cx="6336000" cy="465364"/>
          </a:xfrm>
          <a:prstGeom prst="rect">
            <a:avLst/>
          </a:prstGeom>
          <a:noFill/>
        </p:spPr>
        <p:txBody>
          <a:bodyPr rtlCol="0" anchor="ctr">
            <a:noAutofit/>
          </a:bodyPr>
          <a:lstStyle>
            <a:lvl1pPr algn="l" defTabSz="914400" rtl="0" eaLnBrk="1" latinLnBrk="0" hangingPunct="1">
              <a:lnSpc>
                <a:spcPct val="90000"/>
              </a:lnSpc>
              <a:spcBef>
                <a:spcPct val="0"/>
              </a:spcBef>
              <a:buNone/>
              <a:defRPr kumimoji="1" sz="4800" b="1"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defTabSz="850900"/>
            <a:r>
              <a:rPr lang="ja-JP" altLang="en-US" sz="2400" spc="300" dirty="0">
                <a:solidFill>
                  <a:schemeClr val="tx1"/>
                </a:solidFill>
                <a:latin typeface="游ゴシック" panose="020B0400000000000000" pitchFamily="50" charset="-128"/>
                <a:ea typeface="游ゴシック" panose="020B0400000000000000" pitchFamily="50" charset="-128"/>
              </a:rPr>
              <a:t>業務内容</a:t>
            </a:r>
            <a:r>
              <a:rPr lang="en-US" altLang="ja-JP" sz="2400" spc="300" dirty="0">
                <a:solidFill>
                  <a:schemeClr val="tx1"/>
                </a:solidFill>
                <a:latin typeface="游ゴシック" panose="020B0400000000000000" pitchFamily="50" charset="-128"/>
                <a:ea typeface="游ゴシック" panose="020B0400000000000000" pitchFamily="50" charset="-128"/>
              </a:rPr>
              <a:t>	</a:t>
            </a:r>
            <a:r>
              <a:rPr lang="en-US" altLang="ja-JP" sz="2000" b="0" spc="300" dirty="0">
                <a:solidFill>
                  <a:schemeClr val="bg1">
                    <a:lumMod val="65000"/>
                  </a:schemeClr>
                </a:solidFill>
                <a:latin typeface="游ゴシック" panose="020B0400000000000000" pitchFamily="50" charset="-128"/>
                <a:ea typeface="游ゴシック" panose="020B0400000000000000" pitchFamily="50" charset="-128"/>
              </a:rPr>
              <a:t>Our Services</a:t>
            </a:r>
            <a:endParaRPr lang="ja-JP" altLang="en-US" sz="2400" b="0" spc="300" dirty="0">
              <a:solidFill>
                <a:schemeClr val="bg1">
                  <a:lumMod val="65000"/>
                </a:schemeClr>
              </a:solidFill>
              <a:latin typeface="游ゴシック" panose="020B0400000000000000" pitchFamily="50" charset="-128"/>
              <a:ea typeface="游ゴシック" panose="020B0400000000000000" pitchFamily="50" charset="-128"/>
            </a:endParaRPr>
          </a:p>
        </p:txBody>
      </p:sp>
      <p:sp>
        <p:nvSpPr>
          <p:cNvPr id="13" name="テキスト ボックス 12">
            <a:extLst>
              <a:ext uri="{FF2B5EF4-FFF2-40B4-BE49-F238E27FC236}">
                <a16:creationId xmlns:a16="http://schemas.microsoft.com/office/drawing/2014/main" id="{D7484A69-DFAA-7152-D336-845EB4F63348}"/>
              </a:ext>
            </a:extLst>
          </p:cNvPr>
          <p:cNvSpPr txBox="1"/>
          <p:nvPr/>
        </p:nvSpPr>
        <p:spPr>
          <a:xfrm>
            <a:off x="3387349" y="4086000"/>
            <a:ext cx="54694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4400" b="1" spc="300" dirty="0">
                <a:solidFill>
                  <a:srgbClr val="F20000"/>
                </a:solidFill>
                <a:latin typeface="游ゴシック" panose="020B0400000000000000" pitchFamily="50" charset="-128"/>
                <a:ea typeface="游ゴシック" panose="020B0400000000000000" pitchFamily="50" charset="-128"/>
              </a:rPr>
              <a:t>3</a:t>
            </a:r>
            <a:endParaRPr kumimoji="1" lang="en-US" altLang="ja-JP" sz="4400" b="1" i="0" u="none" strike="noStrike" kern="1200" cap="none" spc="300" normalizeH="0" baseline="0" noProof="0" dirty="0">
              <a:ln>
                <a:noFill/>
              </a:ln>
              <a:solidFill>
                <a:srgbClr val="F20000"/>
              </a:solidFill>
              <a:effectLst/>
              <a:uLnTx/>
              <a:uFillTx/>
              <a:latin typeface="游ゴシック" panose="020B0400000000000000" pitchFamily="50" charset="-128"/>
              <a:ea typeface="游ゴシック" panose="020B0400000000000000" pitchFamily="50" charset="-128"/>
              <a:cs typeface="+mn-cs"/>
            </a:endParaRPr>
          </a:p>
        </p:txBody>
      </p:sp>
      <p:sp>
        <p:nvSpPr>
          <p:cNvPr id="7" name="タイトル 6">
            <a:extLst>
              <a:ext uri="{FF2B5EF4-FFF2-40B4-BE49-F238E27FC236}">
                <a16:creationId xmlns:a16="http://schemas.microsoft.com/office/drawing/2014/main" id="{4E25C96B-AF70-2B32-3E86-466E2C4C59B4}"/>
              </a:ext>
            </a:extLst>
          </p:cNvPr>
          <p:cNvSpPr txBox="1">
            <a:spLocks/>
          </p:cNvSpPr>
          <p:nvPr/>
        </p:nvSpPr>
        <p:spPr>
          <a:xfrm>
            <a:off x="3934293" y="4217711"/>
            <a:ext cx="6336000" cy="465364"/>
          </a:xfrm>
          <a:prstGeom prst="rect">
            <a:avLst/>
          </a:prstGeom>
          <a:noFill/>
        </p:spPr>
        <p:txBody>
          <a:bodyPr rtlCol="0" anchor="ctr">
            <a:noAutofit/>
          </a:bodyPr>
          <a:lstStyle>
            <a:lvl1pPr algn="l" defTabSz="914400" rtl="0" eaLnBrk="1" latinLnBrk="0" hangingPunct="1">
              <a:lnSpc>
                <a:spcPct val="90000"/>
              </a:lnSpc>
              <a:spcBef>
                <a:spcPct val="0"/>
              </a:spcBef>
              <a:buNone/>
              <a:defRPr kumimoji="1" sz="4800" b="1"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a:tabLst>
                <a:tab pos="1701800" algn="l"/>
              </a:tabLst>
            </a:pPr>
            <a:r>
              <a:rPr lang="ja-JP" altLang="en-US" sz="2400" spc="300" dirty="0">
                <a:solidFill>
                  <a:schemeClr val="tx1"/>
                </a:solidFill>
                <a:latin typeface="游ゴシック" panose="020B0400000000000000" pitchFamily="50" charset="-128"/>
                <a:ea typeface="游ゴシック" panose="020B0400000000000000" pitchFamily="50" charset="-128"/>
              </a:rPr>
              <a:t>業績推移</a:t>
            </a:r>
            <a:r>
              <a:rPr lang="en-US" altLang="ja-JP" sz="2400" spc="300" dirty="0">
                <a:solidFill>
                  <a:schemeClr val="tx1"/>
                </a:solidFill>
                <a:latin typeface="游ゴシック" panose="020B0400000000000000" pitchFamily="50" charset="-128"/>
                <a:ea typeface="游ゴシック" panose="020B0400000000000000" pitchFamily="50" charset="-128"/>
              </a:rPr>
              <a:t>	</a:t>
            </a:r>
            <a:r>
              <a:rPr lang="en-US" altLang="ja-JP" sz="2000" b="0" spc="300" dirty="0">
                <a:solidFill>
                  <a:schemeClr val="bg1">
                    <a:lumMod val="65000"/>
                  </a:schemeClr>
                </a:solidFill>
                <a:latin typeface="游ゴシック" panose="020B0400000000000000" pitchFamily="50" charset="-128"/>
                <a:ea typeface="游ゴシック" panose="020B0400000000000000" pitchFamily="50" charset="-128"/>
              </a:rPr>
              <a:t>Performance Highlights</a:t>
            </a:r>
            <a:endParaRPr lang="ja-JP" altLang="en-US" sz="2400" b="0" spc="300" dirty="0">
              <a:solidFill>
                <a:schemeClr val="bg1">
                  <a:lumMod val="65000"/>
                </a:schemeClr>
              </a:solidFill>
              <a:latin typeface="游ゴシック" panose="020B0400000000000000" pitchFamily="50" charset="-128"/>
              <a:ea typeface="游ゴシック" panose="020B0400000000000000" pitchFamily="50" charset="-128"/>
            </a:endParaRPr>
          </a:p>
        </p:txBody>
      </p:sp>
      <p:sp>
        <p:nvSpPr>
          <p:cNvPr id="8" name="タイトル 6">
            <a:extLst>
              <a:ext uri="{FF2B5EF4-FFF2-40B4-BE49-F238E27FC236}">
                <a16:creationId xmlns:a16="http://schemas.microsoft.com/office/drawing/2014/main" id="{445C1A70-9CDB-D693-DC78-45666931A7A8}"/>
              </a:ext>
            </a:extLst>
          </p:cNvPr>
          <p:cNvSpPr txBox="1">
            <a:spLocks/>
          </p:cNvSpPr>
          <p:nvPr/>
        </p:nvSpPr>
        <p:spPr>
          <a:xfrm>
            <a:off x="3934293" y="5165551"/>
            <a:ext cx="6336000" cy="465364"/>
          </a:xfrm>
          <a:prstGeom prst="rect">
            <a:avLst/>
          </a:prstGeom>
          <a:noFill/>
        </p:spPr>
        <p:txBody>
          <a:bodyPr rtlCol="0" anchor="ctr">
            <a:noAutofit/>
          </a:bodyPr>
          <a:lstStyle>
            <a:lvl1pPr algn="l" defTabSz="914400" rtl="0" eaLnBrk="1" latinLnBrk="0" hangingPunct="1">
              <a:lnSpc>
                <a:spcPct val="90000"/>
              </a:lnSpc>
              <a:spcBef>
                <a:spcPct val="0"/>
              </a:spcBef>
              <a:buNone/>
              <a:defRPr kumimoji="1" sz="4800" b="1"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defTabSz="838200">
              <a:tabLst>
                <a:tab pos="2424113" algn="l"/>
              </a:tabLst>
            </a:pPr>
            <a:r>
              <a:rPr lang="ja-JP" altLang="en-US" sz="2400" spc="300" dirty="0">
                <a:solidFill>
                  <a:schemeClr val="tx1"/>
                </a:solidFill>
                <a:latin typeface="游ゴシック" panose="020B0400000000000000" pitchFamily="50" charset="-128"/>
                <a:ea typeface="游ゴシック" panose="020B0400000000000000" pitchFamily="50" charset="-128"/>
              </a:rPr>
              <a:t>お問い合わせ</a:t>
            </a:r>
            <a:r>
              <a:rPr lang="en-US" altLang="ja-JP" sz="2400" spc="300" dirty="0">
                <a:solidFill>
                  <a:schemeClr val="tx1"/>
                </a:solidFill>
                <a:latin typeface="游ゴシック" panose="020B0400000000000000" pitchFamily="50" charset="-128"/>
                <a:ea typeface="游ゴシック" panose="020B0400000000000000" pitchFamily="50" charset="-128"/>
              </a:rPr>
              <a:t>	</a:t>
            </a:r>
            <a:r>
              <a:rPr lang="en-US" altLang="ja-JP" sz="2000" b="0" spc="300" dirty="0">
                <a:solidFill>
                  <a:schemeClr val="bg1">
                    <a:lumMod val="65000"/>
                  </a:schemeClr>
                </a:solidFill>
                <a:latin typeface="游ゴシック" panose="020B0400000000000000" pitchFamily="50" charset="-128"/>
                <a:ea typeface="游ゴシック" panose="020B0400000000000000" pitchFamily="50" charset="-128"/>
              </a:rPr>
              <a:t>Contact Information</a:t>
            </a:r>
            <a:endParaRPr lang="ja-JP" altLang="en-US" sz="2400" b="0" spc="300" dirty="0">
              <a:solidFill>
                <a:schemeClr val="bg1">
                  <a:lumMod val="65000"/>
                </a:schemeClr>
              </a:solidFill>
              <a:latin typeface="游ゴシック" panose="020B0400000000000000" pitchFamily="50" charset="-128"/>
              <a:ea typeface="游ゴシック" panose="020B0400000000000000" pitchFamily="50" charset="-128"/>
            </a:endParaRPr>
          </a:p>
        </p:txBody>
      </p:sp>
      <p:sp>
        <p:nvSpPr>
          <p:cNvPr id="14" name="テキスト ボックス 13">
            <a:extLst>
              <a:ext uri="{FF2B5EF4-FFF2-40B4-BE49-F238E27FC236}">
                <a16:creationId xmlns:a16="http://schemas.microsoft.com/office/drawing/2014/main" id="{BB504077-34A2-9328-1E86-FCE3FC145140}"/>
              </a:ext>
            </a:extLst>
          </p:cNvPr>
          <p:cNvSpPr txBox="1"/>
          <p:nvPr/>
        </p:nvSpPr>
        <p:spPr>
          <a:xfrm>
            <a:off x="3387349" y="5040000"/>
            <a:ext cx="54694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4400" b="1" spc="300" dirty="0">
                <a:solidFill>
                  <a:srgbClr val="F20000"/>
                </a:solidFill>
                <a:latin typeface="游ゴシック" panose="020B0400000000000000" pitchFamily="50" charset="-128"/>
                <a:ea typeface="游ゴシック" panose="020B0400000000000000" pitchFamily="50" charset="-128"/>
              </a:rPr>
              <a:t>4</a:t>
            </a:r>
            <a:endParaRPr kumimoji="1" lang="en-US" altLang="ja-JP" sz="4400" b="1" i="0" u="none" strike="noStrike" kern="1200" cap="none" spc="300" normalizeH="0" baseline="0" noProof="0" dirty="0">
              <a:ln>
                <a:noFill/>
              </a:ln>
              <a:solidFill>
                <a:srgbClr val="F20000"/>
              </a:solidFill>
              <a:effectLst/>
              <a:uLnTx/>
              <a:uFillTx/>
              <a:latin typeface="游ゴシック" panose="020B0400000000000000" pitchFamily="50" charset="-128"/>
              <a:ea typeface="游ゴシック" panose="020B0400000000000000" pitchFamily="50" charset="-128"/>
              <a:cs typeface="+mn-cs"/>
            </a:endParaRPr>
          </a:p>
        </p:txBody>
      </p:sp>
    </p:spTree>
    <p:extLst>
      <p:ext uri="{BB962C8B-B14F-4D97-AF65-F5344CB8AC3E}">
        <p14:creationId xmlns:p14="http://schemas.microsoft.com/office/powerpoint/2010/main" val="552489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EFAB13-5C1F-0D5E-932B-208D20BA0131}"/>
            </a:ext>
          </a:extLst>
        </p:cNvPr>
        <p:cNvGrpSpPr/>
        <p:nvPr/>
      </p:nvGrpSpPr>
      <p:grpSpPr>
        <a:xfrm>
          <a:off x="0" y="0"/>
          <a:ext cx="0" cy="0"/>
          <a:chOff x="0" y="0"/>
          <a:chExt cx="0" cy="0"/>
        </a:xfrm>
      </p:grpSpPr>
      <p:graphicFrame>
        <p:nvGraphicFramePr>
          <p:cNvPr id="25" name="コンテンツ プレースホルダー 24">
            <a:extLst>
              <a:ext uri="{FF2B5EF4-FFF2-40B4-BE49-F238E27FC236}">
                <a16:creationId xmlns:a16="http://schemas.microsoft.com/office/drawing/2014/main" id="{C57BF93E-FBC2-BB04-D69B-3DBAC303B930}"/>
              </a:ext>
            </a:extLst>
          </p:cNvPr>
          <p:cNvGraphicFramePr>
            <a:graphicFrameLocks noGrp="1"/>
          </p:cNvGraphicFramePr>
          <p:nvPr>
            <p:ph idx="10"/>
            <p:extLst>
              <p:ext uri="{D42A27DB-BD31-4B8C-83A1-F6EECF244321}">
                <p14:modId xmlns:p14="http://schemas.microsoft.com/office/powerpoint/2010/main" val="1235973400"/>
              </p:ext>
            </p:extLst>
          </p:nvPr>
        </p:nvGraphicFramePr>
        <p:xfrm>
          <a:off x="2693988" y="1825625"/>
          <a:ext cx="8278811" cy="4340225"/>
        </p:xfrm>
        <a:graphic>
          <a:graphicData uri="http://schemas.openxmlformats.org/drawingml/2006/table">
            <a:tbl>
              <a:tblPr firstRow="1" bandRow="1">
                <a:tableStyleId>{5C22544A-7EE6-4342-B048-85BDC9FD1C3A}</a:tableStyleId>
              </a:tblPr>
              <a:tblGrid>
                <a:gridCol w="1655762">
                  <a:extLst>
                    <a:ext uri="{9D8B030D-6E8A-4147-A177-3AD203B41FA5}">
                      <a16:colId xmlns:a16="http://schemas.microsoft.com/office/drawing/2014/main" val="2099168598"/>
                    </a:ext>
                  </a:extLst>
                </a:gridCol>
                <a:gridCol w="6623049">
                  <a:extLst>
                    <a:ext uri="{9D8B030D-6E8A-4147-A177-3AD203B41FA5}">
                      <a16:colId xmlns:a16="http://schemas.microsoft.com/office/drawing/2014/main" val="1316796026"/>
                    </a:ext>
                  </a:extLst>
                </a:gridCol>
              </a:tblGrid>
              <a:tr h="868045">
                <a:tc>
                  <a:txBody>
                    <a:bodyPr/>
                    <a:lstStyle/>
                    <a:p>
                      <a:pPr algn="ctr"/>
                      <a:r>
                        <a:rPr lang="ja-JP" altLang="en-US" sz="2000" b="1" spc="300" dirty="0">
                          <a:solidFill>
                            <a:schemeClr val="tx1"/>
                          </a:solidFill>
                          <a:latin typeface="游ゴシック" panose="020B0400000000000000" pitchFamily="50" charset="-128"/>
                          <a:ea typeface="游ゴシック" panose="020B0400000000000000" pitchFamily="50" charset="-128"/>
                          <a:cs typeface="ＭＳ Ｐゴシック" pitchFamily="50" charset="-128"/>
                        </a:rPr>
                        <a:t>商　号</a:t>
                      </a:r>
                      <a:endParaRPr kumimoji="1" lang="ja-JP" altLang="en-US" sz="2000" b="1" spc="300" dirty="0">
                        <a:solidFill>
                          <a:schemeClr val="tx1"/>
                        </a:solidFill>
                        <a:latin typeface="游ゴシック" panose="020B0400000000000000" pitchFamily="50" charset="-128"/>
                        <a:ea typeface="游ゴシック" panose="020B04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000" b="0" spc="200" baseline="0" dirty="0">
                          <a:solidFill>
                            <a:schemeClr val="tx1"/>
                          </a:solidFill>
                          <a:latin typeface="游ゴシック" panose="020B0400000000000000" pitchFamily="50" charset="-128"/>
                          <a:ea typeface="游ゴシック" panose="020B0400000000000000" pitchFamily="50" charset="-128"/>
                        </a:rPr>
                        <a:t>株式会社オッズファクトリー</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78725723"/>
                  </a:ext>
                </a:extLst>
              </a:tr>
              <a:tr h="868045">
                <a:tc>
                  <a:txBody>
                    <a:bodyPr/>
                    <a:lstStyle/>
                    <a:p>
                      <a:pPr algn="ctr"/>
                      <a:r>
                        <a:rPr lang="ja-JP" altLang="en-US" sz="2000" b="1" spc="300" dirty="0">
                          <a:solidFill>
                            <a:schemeClr val="tx1"/>
                          </a:solidFill>
                          <a:latin typeface="游ゴシック" panose="020B0400000000000000" pitchFamily="50" charset="-128"/>
                          <a:ea typeface="游ゴシック" panose="020B0400000000000000" pitchFamily="50" charset="-128"/>
                          <a:cs typeface="ＭＳ Ｐゴシック" pitchFamily="50" charset="-128"/>
                        </a:rPr>
                        <a:t>設　立</a:t>
                      </a:r>
                      <a:endParaRPr kumimoji="1" lang="ja-JP" altLang="en-US" sz="2000" b="1" spc="300" dirty="0">
                        <a:solidFill>
                          <a:schemeClr val="tx1"/>
                        </a:solidFill>
                        <a:latin typeface="游ゴシック" panose="020B0400000000000000" pitchFamily="50" charset="-128"/>
                        <a:ea typeface="游ゴシック" panose="020B04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a:r>
                        <a:rPr lang="en-US" altLang="ja-JP" sz="2000" b="0" spc="200" baseline="0" dirty="0">
                          <a:latin typeface="游ゴシック" panose="020B0400000000000000" pitchFamily="50" charset="-128"/>
                          <a:ea typeface="游ゴシック" panose="020B0400000000000000" pitchFamily="50" charset="-128"/>
                          <a:cs typeface="ＭＳ Ｐゴシック" pitchFamily="50" charset="-128"/>
                        </a:rPr>
                        <a:t>1997</a:t>
                      </a:r>
                      <a:r>
                        <a:rPr lang="ja-JP" altLang="en-US" sz="2000" b="0" spc="200" baseline="0" dirty="0">
                          <a:latin typeface="游ゴシック" panose="020B0400000000000000" pitchFamily="50" charset="-128"/>
                          <a:ea typeface="游ゴシック" panose="020B0400000000000000" pitchFamily="50" charset="-128"/>
                          <a:cs typeface="ＭＳ Ｐゴシック" pitchFamily="50" charset="-128"/>
                        </a:rPr>
                        <a:t>年</a:t>
                      </a:r>
                      <a:r>
                        <a:rPr lang="en-US" altLang="ja-JP" sz="2000" b="0" spc="200" baseline="0" dirty="0">
                          <a:latin typeface="游ゴシック" panose="020B0400000000000000" pitchFamily="50" charset="-128"/>
                          <a:ea typeface="游ゴシック" panose="020B0400000000000000" pitchFamily="50" charset="-128"/>
                          <a:cs typeface="ＭＳ Ｐゴシック" pitchFamily="50" charset="-128"/>
                        </a:rPr>
                        <a:t>3</a:t>
                      </a:r>
                      <a:r>
                        <a:rPr lang="ja-JP" altLang="en-US" sz="2000" b="0" spc="200" baseline="0" dirty="0">
                          <a:latin typeface="游ゴシック" panose="020B0400000000000000" pitchFamily="50" charset="-128"/>
                          <a:ea typeface="游ゴシック" panose="020B0400000000000000" pitchFamily="50" charset="-128"/>
                          <a:cs typeface="ＭＳ Ｐゴシック" pitchFamily="50" charset="-128"/>
                        </a:rPr>
                        <a:t>月</a:t>
                      </a:r>
                      <a:endParaRPr kumimoji="1" lang="ja-JP" altLang="en-US" sz="2000" b="0" spc="200" baseline="0" dirty="0">
                        <a:latin typeface="游ゴシック" panose="020B0400000000000000" pitchFamily="50" charset="-128"/>
                        <a:ea typeface="游ゴシック" panose="020B04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16084664"/>
                  </a:ext>
                </a:extLst>
              </a:tr>
              <a:tr h="868045">
                <a:tc>
                  <a:txBody>
                    <a:bodyPr/>
                    <a:lstStyle/>
                    <a:p>
                      <a:pPr algn="ctr"/>
                      <a:r>
                        <a:rPr lang="ja-JP" altLang="en-US" sz="2000" b="1" spc="300" dirty="0">
                          <a:solidFill>
                            <a:schemeClr val="tx1"/>
                          </a:solidFill>
                          <a:latin typeface="游ゴシック" panose="020B0400000000000000" pitchFamily="50" charset="-128"/>
                          <a:ea typeface="游ゴシック" panose="020B0400000000000000" pitchFamily="50" charset="-128"/>
                          <a:cs typeface="ＭＳ Ｐゴシック" pitchFamily="50" charset="-128"/>
                        </a:rPr>
                        <a:t>資本金</a:t>
                      </a:r>
                      <a:endParaRPr kumimoji="1" lang="ja-JP" altLang="en-US" sz="2000" b="1" spc="300" dirty="0">
                        <a:solidFill>
                          <a:schemeClr val="tx1"/>
                        </a:solidFill>
                        <a:latin typeface="游ゴシック" panose="020B0400000000000000" pitchFamily="50" charset="-128"/>
                        <a:ea typeface="游ゴシック" panose="020B04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a:r>
                        <a:rPr lang="en-US" altLang="ja-JP" sz="2000" b="0" spc="200" baseline="0" dirty="0">
                          <a:latin typeface="游ゴシック" panose="020B0400000000000000" pitchFamily="50" charset="-128"/>
                          <a:ea typeface="游ゴシック" panose="020B0400000000000000" pitchFamily="50" charset="-128"/>
                          <a:cs typeface="ＭＳ Ｐゴシック" pitchFamily="50" charset="-128"/>
                        </a:rPr>
                        <a:t>1,000</a:t>
                      </a:r>
                      <a:r>
                        <a:rPr lang="ja-JP" altLang="en-US" sz="2000" b="0" spc="200" baseline="0" dirty="0">
                          <a:latin typeface="游ゴシック" panose="020B0400000000000000" pitchFamily="50" charset="-128"/>
                          <a:ea typeface="游ゴシック" panose="020B0400000000000000" pitchFamily="50" charset="-128"/>
                          <a:cs typeface="ＭＳ Ｐゴシック" pitchFamily="50" charset="-128"/>
                        </a:rPr>
                        <a:t>万円</a:t>
                      </a:r>
                      <a:endParaRPr kumimoji="1" lang="ja-JP" altLang="en-US" sz="2000" b="0" spc="200" baseline="0" dirty="0">
                        <a:latin typeface="游ゴシック" panose="020B0400000000000000" pitchFamily="50" charset="-128"/>
                        <a:ea typeface="游ゴシック" panose="020B04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39584736"/>
                  </a:ext>
                </a:extLst>
              </a:tr>
              <a:tr h="868045">
                <a:tc>
                  <a:txBody>
                    <a:bodyPr/>
                    <a:lstStyle/>
                    <a:p>
                      <a:pPr algn="ctr"/>
                      <a:r>
                        <a:rPr lang="ja-JP" altLang="en-US" sz="2000" b="1" spc="300" dirty="0">
                          <a:solidFill>
                            <a:schemeClr val="tx1"/>
                          </a:solidFill>
                          <a:latin typeface="游ゴシック" panose="020B0400000000000000" pitchFamily="50" charset="-128"/>
                          <a:ea typeface="游ゴシック" panose="020B0400000000000000" pitchFamily="50" charset="-128"/>
                          <a:cs typeface="ＭＳ Ｐゴシック" pitchFamily="50" charset="-128"/>
                        </a:rPr>
                        <a:t>役　員</a:t>
                      </a:r>
                      <a:endParaRPr kumimoji="1" lang="ja-JP" altLang="en-US" sz="2000" b="1" spc="300" dirty="0">
                        <a:solidFill>
                          <a:schemeClr val="tx1"/>
                        </a:solidFill>
                        <a:latin typeface="游ゴシック" panose="020B0400000000000000" pitchFamily="50" charset="-128"/>
                        <a:ea typeface="游ゴシック" panose="020B0400000000000000"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b="0" spc="200" baseline="0" dirty="0">
                          <a:latin typeface="游ゴシック" panose="020B0400000000000000" pitchFamily="50" charset="-128"/>
                          <a:ea typeface="游ゴシック" panose="020B0400000000000000" pitchFamily="50" charset="-128"/>
                          <a:cs typeface="ＭＳ Ｐゴシック" pitchFamily="50" charset="-128"/>
                        </a:rPr>
                        <a:t>代表取締役　オッズ太郎</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49688702"/>
                  </a:ext>
                </a:extLst>
              </a:tr>
              <a:tr h="868045">
                <a:tc>
                  <a:txBody>
                    <a:bodyPr/>
                    <a:lstStyle/>
                    <a:p>
                      <a:pPr algn="ctr"/>
                      <a:r>
                        <a:rPr lang="ja-JP" altLang="en-US" sz="2000" b="1" spc="300" dirty="0">
                          <a:solidFill>
                            <a:schemeClr val="tx1"/>
                          </a:solidFill>
                          <a:latin typeface="游ゴシック" panose="020B0400000000000000" pitchFamily="50" charset="-128"/>
                          <a:ea typeface="游ゴシック" panose="020B0400000000000000" pitchFamily="50" charset="-128"/>
                          <a:cs typeface="ＭＳ Ｐゴシック" pitchFamily="50" charset="-128"/>
                        </a:rPr>
                        <a:t>本　社</a:t>
                      </a:r>
                      <a:endParaRPr kumimoji="1" lang="ja-JP" altLang="en-US" sz="2000" b="1" spc="300" dirty="0">
                        <a:solidFill>
                          <a:schemeClr val="tx1"/>
                        </a:solidFill>
                        <a:latin typeface="游ゴシック" panose="020B0400000000000000" pitchFamily="50" charset="-128"/>
                        <a:ea typeface="游ゴシック" panose="020B0400000000000000"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a:r>
                        <a:rPr lang="ja-JP" altLang="en-US" sz="1600" b="0" spc="0" dirty="0">
                          <a:latin typeface="游ゴシック" panose="020B0400000000000000" pitchFamily="50" charset="-128"/>
                          <a:ea typeface="游ゴシック" panose="020B0400000000000000" pitchFamily="50" charset="-128"/>
                          <a:cs typeface="ＭＳ Ｐゴシック" pitchFamily="50" charset="-128"/>
                        </a:rPr>
                        <a:t>〒</a:t>
                      </a:r>
                      <a:r>
                        <a:rPr lang="en-US" altLang="ja-JP" sz="1600" b="0" spc="0" dirty="0">
                          <a:latin typeface="游ゴシック" panose="020B0400000000000000" pitchFamily="50" charset="-128"/>
                          <a:ea typeface="游ゴシック" panose="020B0400000000000000" pitchFamily="50" charset="-128"/>
                          <a:cs typeface="ＭＳ Ｐゴシック" pitchFamily="50" charset="-128"/>
                        </a:rPr>
                        <a:t>151-0051</a:t>
                      </a:r>
                      <a:br>
                        <a:rPr lang="en-US" altLang="ja-JP" sz="2000" b="0" spc="0" dirty="0">
                          <a:latin typeface="游ゴシック" panose="020B0400000000000000" pitchFamily="50" charset="-128"/>
                          <a:ea typeface="游ゴシック" panose="020B0400000000000000" pitchFamily="50" charset="-128"/>
                          <a:cs typeface="ＭＳ Ｐゴシック" pitchFamily="50" charset="-128"/>
                        </a:rPr>
                      </a:br>
                      <a:r>
                        <a:rPr lang="ja-JP" altLang="en-US" sz="1800" b="0" spc="100" baseline="0" dirty="0">
                          <a:latin typeface="游ゴシック" panose="020B0400000000000000" pitchFamily="50" charset="-128"/>
                          <a:ea typeface="游ゴシック" panose="020B0400000000000000" pitchFamily="50" charset="-128"/>
                          <a:cs typeface="ＭＳ Ｐゴシック" pitchFamily="50" charset="-128"/>
                        </a:rPr>
                        <a:t>東京都渋谷区千駄ヶ谷</a:t>
                      </a:r>
                      <a:r>
                        <a:rPr lang="en-US" altLang="ja-JP" sz="1800" b="0" spc="100" baseline="0" dirty="0">
                          <a:latin typeface="游ゴシック" panose="020B0400000000000000" pitchFamily="50" charset="-128"/>
                          <a:ea typeface="游ゴシック" panose="020B0400000000000000" pitchFamily="50" charset="-128"/>
                          <a:cs typeface="ＭＳ Ｐゴシック" pitchFamily="50" charset="-128"/>
                        </a:rPr>
                        <a:t>4-27-13</a:t>
                      </a:r>
                      <a:r>
                        <a:rPr lang="ja-JP" altLang="en-US" sz="1800" b="0" spc="100" baseline="0" dirty="0">
                          <a:latin typeface="游ゴシック" panose="020B0400000000000000" pitchFamily="50" charset="-128"/>
                          <a:ea typeface="游ゴシック" panose="020B0400000000000000" pitchFamily="50" charset="-128"/>
                          <a:cs typeface="ＭＳ Ｐゴシック" pitchFamily="50" charset="-128"/>
                        </a:rPr>
                        <a:t>シャトレー代々木</a:t>
                      </a:r>
                      <a:r>
                        <a:rPr lang="en-US" altLang="ja-JP" sz="1800" b="0" spc="100" baseline="0" dirty="0">
                          <a:latin typeface="游ゴシック" panose="020B0400000000000000" pitchFamily="50" charset="-128"/>
                          <a:ea typeface="游ゴシック" panose="020B0400000000000000" pitchFamily="50" charset="-128"/>
                          <a:cs typeface="ＭＳ Ｐゴシック" pitchFamily="50" charset="-128"/>
                        </a:rPr>
                        <a:t>202</a:t>
                      </a:r>
                      <a:endParaRPr kumimoji="1" lang="ja-JP" altLang="en-US" sz="2000" b="0" spc="100" baseline="0" dirty="0">
                        <a:latin typeface="游ゴシック" panose="020B0400000000000000" pitchFamily="50" charset="-128"/>
                        <a:ea typeface="游ゴシック" panose="020B0400000000000000"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99270320"/>
                  </a:ext>
                </a:extLst>
              </a:tr>
            </a:tbl>
          </a:graphicData>
        </a:graphic>
      </p:graphicFrame>
      <p:sp>
        <p:nvSpPr>
          <p:cNvPr id="2" name="タイトル 1">
            <a:extLst>
              <a:ext uri="{FF2B5EF4-FFF2-40B4-BE49-F238E27FC236}">
                <a16:creationId xmlns:a16="http://schemas.microsoft.com/office/drawing/2014/main" id="{A5323875-A41A-5DF8-E34F-F467CC2DDE71}"/>
              </a:ext>
            </a:extLst>
          </p:cNvPr>
          <p:cNvSpPr>
            <a:spLocks noGrp="1"/>
          </p:cNvSpPr>
          <p:nvPr>
            <p:ph type="title"/>
          </p:nvPr>
        </p:nvSpPr>
        <p:spPr/>
        <p:txBody>
          <a:bodyPr>
            <a:normAutofit/>
          </a:bodyPr>
          <a:lstStyle/>
          <a:p>
            <a:r>
              <a:rPr lang="ja-JP" altLang="en-US" sz="4400" dirty="0"/>
              <a:t>会社概要 </a:t>
            </a:r>
            <a:r>
              <a:rPr lang="en-US" altLang="ja-JP" sz="1200" spc="600" dirty="0">
                <a:solidFill>
                  <a:schemeClr val="bg1">
                    <a:lumMod val="65000"/>
                  </a:schemeClr>
                </a:solidFill>
                <a:latin typeface="游ゴシック" panose="020B0400000000000000" pitchFamily="50" charset="-128"/>
                <a:ea typeface="游ゴシック" panose="020B0400000000000000" pitchFamily="50" charset="-128"/>
              </a:rPr>
              <a:t>Company Profile</a:t>
            </a:r>
            <a:endParaRPr lang="ja-JP" altLang="en-US" sz="1200" spc="600" dirty="0"/>
          </a:p>
        </p:txBody>
      </p:sp>
    </p:spTree>
    <p:extLst>
      <p:ext uri="{BB962C8B-B14F-4D97-AF65-F5344CB8AC3E}">
        <p14:creationId xmlns:p14="http://schemas.microsoft.com/office/powerpoint/2010/main" val="2305517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B50CA2-CA45-D45A-3B80-E436D1B55738}"/>
            </a:ext>
          </a:extLst>
        </p:cNvPr>
        <p:cNvGrpSpPr/>
        <p:nvPr/>
      </p:nvGrpSpPr>
      <p:grpSpPr>
        <a:xfrm>
          <a:off x="0" y="0"/>
          <a:ext cx="0" cy="0"/>
          <a:chOff x="0" y="0"/>
          <a:chExt cx="0" cy="0"/>
        </a:xfrm>
      </p:grpSpPr>
      <p:sp>
        <p:nvSpPr>
          <p:cNvPr id="4" name="コンテンツ プレースホルダー 3">
            <a:extLst>
              <a:ext uri="{FF2B5EF4-FFF2-40B4-BE49-F238E27FC236}">
                <a16:creationId xmlns:a16="http://schemas.microsoft.com/office/drawing/2014/main" id="{1FF17971-30DE-C11C-E399-D61F6BAE80AD}"/>
              </a:ext>
            </a:extLst>
          </p:cNvPr>
          <p:cNvSpPr>
            <a:spLocks noGrp="1"/>
          </p:cNvSpPr>
          <p:nvPr>
            <p:ph idx="10"/>
          </p:nvPr>
        </p:nvSpPr>
        <p:spPr/>
        <p:txBody>
          <a:bodyPr/>
          <a:lstStyle/>
          <a:p>
            <a:pPr>
              <a:spcBef>
                <a:spcPts val="600"/>
              </a:spcBef>
              <a:spcAft>
                <a:spcPts val="1800"/>
              </a:spcAft>
            </a:pPr>
            <a:r>
              <a:rPr lang="en-US" altLang="ja-JP" sz="2000" b="1" dirty="0"/>
              <a:t>PowerPoint</a:t>
            </a:r>
            <a:br>
              <a:rPr lang="en-US" altLang="ja-JP" sz="2000" dirty="0"/>
            </a:br>
            <a:r>
              <a:rPr lang="ja-JP" altLang="en-US" sz="1800" dirty="0"/>
              <a:t>目を引くダイナミックなアニメーションを活用した魅力的なデザインを提供しています。</a:t>
            </a:r>
          </a:p>
          <a:p>
            <a:pPr>
              <a:spcBef>
                <a:spcPts val="600"/>
              </a:spcBef>
              <a:spcAft>
                <a:spcPts val="1800"/>
              </a:spcAft>
            </a:pPr>
            <a:r>
              <a:rPr lang="ja-JP" altLang="en-US" sz="2000" b="1" dirty="0"/>
              <a:t>ホームページ</a:t>
            </a:r>
            <a:br>
              <a:rPr lang="ja-JP" altLang="en-US" sz="2000" dirty="0"/>
            </a:br>
            <a:r>
              <a:rPr lang="ja-JP" altLang="en-US" sz="1800" dirty="0"/>
              <a:t>最先端の技術を駆使し、機能性とビジュアル性を兼ね備えた卓越したデザインを実現しています。</a:t>
            </a:r>
            <a:endParaRPr lang="en-US" altLang="ja-JP" sz="1600" dirty="0"/>
          </a:p>
          <a:p>
            <a:pPr>
              <a:spcBef>
                <a:spcPts val="600"/>
              </a:spcBef>
              <a:spcAft>
                <a:spcPts val="1800"/>
              </a:spcAft>
            </a:pPr>
            <a:r>
              <a:rPr lang="ja-JP" altLang="en-US" sz="2000" b="1" dirty="0"/>
              <a:t>その他のデジタルコンテンツ</a:t>
            </a:r>
            <a:br>
              <a:rPr lang="ja-JP" altLang="en-US" sz="2000" dirty="0"/>
            </a:br>
            <a:r>
              <a:rPr lang="ja-JP" altLang="en-US" sz="1800" dirty="0"/>
              <a:t>豊富な知識と経験を活かし、多様なニーズに柔軟に対応いたします。</a:t>
            </a:r>
            <a:endParaRPr lang="ja-JP" altLang="en-US" sz="2000" dirty="0"/>
          </a:p>
        </p:txBody>
      </p:sp>
      <p:sp>
        <p:nvSpPr>
          <p:cNvPr id="2" name="タイトル 1">
            <a:extLst>
              <a:ext uri="{FF2B5EF4-FFF2-40B4-BE49-F238E27FC236}">
                <a16:creationId xmlns:a16="http://schemas.microsoft.com/office/drawing/2014/main" id="{2C0A2756-4BE0-664B-03D7-36A7F30DCC65}"/>
              </a:ext>
            </a:extLst>
          </p:cNvPr>
          <p:cNvSpPr>
            <a:spLocks noGrp="1"/>
          </p:cNvSpPr>
          <p:nvPr>
            <p:ph type="title"/>
          </p:nvPr>
        </p:nvSpPr>
        <p:spPr/>
        <p:txBody>
          <a:bodyPr>
            <a:normAutofit/>
          </a:bodyPr>
          <a:lstStyle/>
          <a:p>
            <a:r>
              <a:rPr lang="ja-JP" altLang="en-US" sz="4400" spc="300" dirty="0">
                <a:latin typeface="游ゴシック" panose="020B0400000000000000" pitchFamily="50" charset="-128"/>
                <a:ea typeface="游ゴシック" panose="020B0400000000000000" pitchFamily="50" charset="-128"/>
              </a:rPr>
              <a:t>業務内容 </a:t>
            </a:r>
            <a:r>
              <a:rPr lang="en-US" altLang="ja-JP" sz="1200" spc="600" dirty="0">
                <a:solidFill>
                  <a:schemeClr val="bg1">
                    <a:lumMod val="65000"/>
                  </a:schemeClr>
                </a:solidFill>
                <a:latin typeface="游ゴシック" panose="020B0400000000000000" pitchFamily="50" charset="-128"/>
                <a:ea typeface="游ゴシック" panose="020B0400000000000000" pitchFamily="50" charset="-128"/>
              </a:rPr>
              <a:t>Our Services</a:t>
            </a:r>
            <a:endParaRPr lang="ja-JP" altLang="en-US" sz="1200" spc="600" dirty="0">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939804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E0198-3A9D-3859-D37A-342E729B36A7}"/>
            </a:ext>
          </a:extLst>
        </p:cNvPr>
        <p:cNvGrpSpPr/>
        <p:nvPr/>
      </p:nvGrpSpPr>
      <p:grpSpPr>
        <a:xfrm>
          <a:off x="0" y="0"/>
          <a:ext cx="0" cy="0"/>
          <a:chOff x="0" y="0"/>
          <a:chExt cx="0" cy="0"/>
        </a:xfrm>
      </p:grpSpPr>
      <p:graphicFrame>
        <p:nvGraphicFramePr>
          <p:cNvPr id="51" name="グラフ 50">
            <a:extLst>
              <a:ext uri="{FF2B5EF4-FFF2-40B4-BE49-F238E27FC236}">
                <a16:creationId xmlns:a16="http://schemas.microsoft.com/office/drawing/2014/main" id="{910C2E91-CA2E-099F-5E59-86D0A96AF94D}"/>
              </a:ext>
            </a:extLst>
          </p:cNvPr>
          <p:cNvGraphicFramePr/>
          <p:nvPr>
            <p:extLst>
              <p:ext uri="{D42A27DB-BD31-4B8C-83A1-F6EECF244321}">
                <p14:modId xmlns:p14="http://schemas.microsoft.com/office/powerpoint/2010/main" val="502366781"/>
              </p:ext>
            </p:extLst>
          </p:nvPr>
        </p:nvGraphicFramePr>
        <p:xfrm>
          <a:off x="7024366" y="2344611"/>
          <a:ext cx="3960000" cy="3816000"/>
        </p:xfrm>
        <a:graphic>
          <a:graphicData uri="http://schemas.openxmlformats.org/drawingml/2006/chart">
            <c:chart xmlns:c="http://schemas.openxmlformats.org/drawingml/2006/chart" xmlns:r="http://schemas.openxmlformats.org/officeDocument/2006/relationships" r:id="rId3"/>
          </a:graphicData>
        </a:graphic>
      </p:graphicFrame>
      <p:sp>
        <p:nvSpPr>
          <p:cNvPr id="2" name="タイトル 1">
            <a:extLst>
              <a:ext uri="{FF2B5EF4-FFF2-40B4-BE49-F238E27FC236}">
                <a16:creationId xmlns:a16="http://schemas.microsoft.com/office/drawing/2014/main" id="{255E5A83-18E2-0F57-5720-8C659C9F191C}"/>
              </a:ext>
            </a:extLst>
          </p:cNvPr>
          <p:cNvSpPr>
            <a:spLocks noGrp="1"/>
          </p:cNvSpPr>
          <p:nvPr>
            <p:ph type="title"/>
          </p:nvPr>
        </p:nvSpPr>
        <p:spPr/>
        <p:txBody>
          <a:bodyPr>
            <a:normAutofit/>
          </a:bodyPr>
          <a:lstStyle/>
          <a:p>
            <a:r>
              <a:rPr lang="ja-JP" altLang="en-US" sz="4400" dirty="0"/>
              <a:t>業績推移 </a:t>
            </a:r>
            <a:r>
              <a:rPr lang="en-US" altLang="ja-JP" sz="1200" spc="600" dirty="0">
                <a:solidFill>
                  <a:schemeClr val="bg1">
                    <a:lumMod val="65000"/>
                  </a:schemeClr>
                </a:solidFill>
                <a:latin typeface="游ゴシック" panose="020B0400000000000000" pitchFamily="50" charset="-128"/>
                <a:ea typeface="游ゴシック" panose="020B0400000000000000" pitchFamily="50" charset="-128"/>
              </a:rPr>
              <a:t>Performance Highlights</a:t>
            </a:r>
            <a:endParaRPr lang="ja-JP" altLang="en-US" sz="1200" dirty="0"/>
          </a:p>
        </p:txBody>
      </p:sp>
      <p:sp>
        <p:nvSpPr>
          <p:cNvPr id="11" name="正方形/長方形 10">
            <a:extLst>
              <a:ext uri="{FF2B5EF4-FFF2-40B4-BE49-F238E27FC236}">
                <a16:creationId xmlns:a16="http://schemas.microsoft.com/office/drawing/2014/main" id="{20CCF06B-28E3-6150-33FA-7BE616C2C7B8}"/>
              </a:ext>
            </a:extLst>
          </p:cNvPr>
          <p:cNvSpPr/>
          <p:nvPr/>
        </p:nvSpPr>
        <p:spPr>
          <a:xfrm>
            <a:off x="2693583" y="1825625"/>
            <a:ext cx="3960000" cy="360000"/>
          </a:xfrm>
          <a:prstGeom prst="rect">
            <a:avLst/>
          </a:prstGeom>
          <a:solidFill>
            <a:srgbClr val="F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latin typeface="游ゴシック" panose="020B0400000000000000" pitchFamily="50" charset="-128"/>
                <a:ea typeface="游ゴシック" panose="020B0400000000000000" pitchFamily="50" charset="-128"/>
              </a:rPr>
              <a:t>売上高</a:t>
            </a:r>
          </a:p>
        </p:txBody>
      </p:sp>
      <p:sp>
        <p:nvSpPr>
          <p:cNvPr id="12" name="正方形/長方形 11">
            <a:extLst>
              <a:ext uri="{FF2B5EF4-FFF2-40B4-BE49-F238E27FC236}">
                <a16:creationId xmlns:a16="http://schemas.microsoft.com/office/drawing/2014/main" id="{5F065BCA-42B2-4D73-CCC8-5D5C15C2964E}"/>
              </a:ext>
            </a:extLst>
          </p:cNvPr>
          <p:cNvSpPr/>
          <p:nvPr/>
        </p:nvSpPr>
        <p:spPr>
          <a:xfrm>
            <a:off x="7024366" y="1825625"/>
            <a:ext cx="3960000" cy="360000"/>
          </a:xfrm>
          <a:prstGeom prst="rect">
            <a:avLst/>
          </a:prstGeom>
          <a:solidFill>
            <a:srgbClr val="F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TW" altLang="en-US" sz="1600" b="1" dirty="0">
                <a:latin typeface="游ゴシック" panose="020B0400000000000000" pitchFamily="50" charset="-128"/>
                <a:ea typeface="游ゴシック" panose="020B0400000000000000" pitchFamily="50" charset="-128"/>
              </a:rPr>
              <a:t>契約数</a:t>
            </a:r>
          </a:p>
        </p:txBody>
      </p:sp>
      <p:graphicFrame>
        <p:nvGraphicFramePr>
          <p:cNvPr id="13" name="グラフ 12">
            <a:extLst>
              <a:ext uri="{FF2B5EF4-FFF2-40B4-BE49-F238E27FC236}">
                <a16:creationId xmlns:a16="http://schemas.microsoft.com/office/drawing/2014/main" id="{F78F36C8-E5A9-AB49-9560-C97E1E701E2D}"/>
              </a:ext>
            </a:extLst>
          </p:cNvPr>
          <p:cNvGraphicFramePr/>
          <p:nvPr>
            <p:extLst>
              <p:ext uri="{D42A27DB-BD31-4B8C-83A1-F6EECF244321}">
                <p14:modId xmlns:p14="http://schemas.microsoft.com/office/powerpoint/2010/main" val="524232831"/>
              </p:ext>
            </p:extLst>
          </p:nvPr>
        </p:nvGraphicFramePr>
        <p:xfrm>
          <a:off x="2693585" y="2344611"/>
          <a:ext cx="3959998" cy="3816000"/>
        </p:xfrm>
        <a:graphic>
          <a:graphicData uri="http://schemas.openxmlformats.org/drawingml/2006/chart">
            <c:chart xmlns:c="http://schemas.openxmlformats.org/drawingml/2006/chart" xmlns:r="http://schemas.openxmlformats.org/officeDocument/2006/relationships" r:id="rId4"/>
          </a:graphicData>
        </a:graphic>
      </p:graphicFrame>
      <p:cxnSp>
        <p:nvCxnSpPr>
          <p:cNvPr id="15" name="直線矢印コネクタ 14">
            <a:extLst>
              <a:ext uri="{FF2B5EF4-FFF2-40B4-BE49-F238E27FC236}">
                <a16:creationId xmlns:a16="http://schemas.microsoft.com/office/drawing/2014/main" id="{68E17A08-EC3F-ADAF-49C2-CCA8014E850C}"/>
              </a:ext>
            </a:extLst>
          </p:cNvPr>
          <p:cNvCxnSpPr>
            <a:cxnSpLocks/>
          </p:cNvCxnSpPr>
          <p:nvPr/>
        </p:nvCxnSpPr>
        <p:spPr>
          <a:xfrm flipV="1">
            <a:off x="3609975" y="2505075"/>
            <a:ext cx="2667000" cy="1524000"/>
          </a:xfrm>
          <a:prstGeom prst="straightConnector1">
            <a:avLst/>
          </a:prstGeom>
          <a:ln w="63500" cap="rnd">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9" name="直線矢印コネクタ 38">
            <a:extLst>
              <a:ext uri="{FF2B5EF4-FFF2-40B4-BE49-F238E27FC236}">
                <a16:creationId xmlns:a16="http://schemas.microsoft.com/office/drawing/2014/main" id="{E8565814-336C-5A24-879C-43026B223BCC}"/>
              </a:ext>
            </a:extLst>
          </p:cNvPr>
          <p:cNvCxnSpPr>
            <a:cxnSpLocks/>
          </p:cNvCxnSpPr>
          <p:nvPr/>
        </p:nvCxnSpPr>
        <p:spPr>
          <a:xfrm flipV="1">
            <a:off x="7981950" y="2628900"/>
            <a:ext cx="2695575" cy="1171575"/>
          </a:xfrm>
          <a:prstGeom prst="straightConnector1">
            <a:avLst/>
          </a:prstGeom>
          <a:ln w="63500" cap="rnd">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59790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B8B42-3193-8B20-59A9-21CFF2E11313}"/>
            </a:ext>
          </a:extLst>
        </p:cNvPr>
        <p:cNvGrpSpPr/>
        <p:nvPr/>
      </p:nvGrpSpPr>
      <p:grpSpPr>
        <a:xfrm>
          <a:off x="0" y="0"/>
          <a:ext cx="0" cy="0"/>
          <a:chOff x="0" y="0"/>
          <a:chExt cx="0" cy="0"/>
        </a:xfrm>
      </p:grpSpPr>
      <p:sp>
        <p:nvSpPr>
          <p:cNvPr id="53" name="正方形/長方形 52">
            <a:extLst>
              <a:ext uri="{FF2B5EF4-FFF2-40B4-BE49-F238E27FC236}">
                <a16:creationId xmlns:a16="http://schemas.microsoft.com/office/drawing/2014/main" id="{E5C8DB00-4302-08D6-1B82-0BBADE2CCC97}"/>
              </a:ext>
            </a:extLst>
          </p:cNvPr>
          <p:cNvSpPr/>
          <p:nvPr/>
        </p:nvSpPr>
        <p:spPr>
          <a:xfrm>
            <a:off x="2693582" y="3516451"/>
            <a:ext cx="8280000" cy="266051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C841017D-9077-3C67-54BE-42A32CD0602E}"/>
              </a:ext>
            </a:extLst>
          </p:cNvPr>
          <p:cNvSpPr>
            <a:spLocks noGrp="1"/>
          </p:cNvSpPr>
          <p:nvPr>
            <p:ph type="title"/>
          </p:nvPr>
        </p:nvSpPr>
        <p:spPr/>
        <p:txBody>
          <a:bodyPr>
            <a:normAutofit/>
          </a:bodyPr>
          <a:lstStyle/>
          <a:p>
            <a:r>
              <a:rPr lang="ja-JP" altLang="en-US" sz="4400" dirty="0"/>
              <a:t>お問い合わせ </a:t>
            </a:r>
            <a:r>
              <a:rPr lang="en-US" altLang="ja-JP" sz="1200" spc="600" dirty="0">
                <a:solidFill>
                  <a:schemeClr val="bg1">
                    <a:lumMod val="65000"/>
                  </a:schemeClr>
                </a:solidFill>
                <a:latin typeface="游ゴシック" panose="020B0400000000000000" pitchFamily="50" charset="-128"/>
                <a:ea typeface="游ゴシック" panose="020B0400000000000000" pitchFamily="50" charset="-128"/>
              </a:rPr>
              <a:t>Contact Information</a:t>
            </a:r>
            <a:endParaRPr lang="ja-JP" altLang="en-US" sz="1200" spc="600" dirty="0"/>
          </a:p>
        </p:txBody>
      </p:sp>
      <p:sp>
        <p:nvSpPr>
          <p:cNvPr id="5" name="テキスト ボックス 4">
            <a:extLst>
              <a:ext uri="{FF2B5EF4-FFF2-40B4-BE49-F238E27FC236}">
                <a16:creationId xmlns:a16="http://schemas.microsoft.com/office/drawing/2014/main" id="{D8597941-909B-B225-E9F8-E478310FAE11}"/>
              </a:ext>
            </a:extLst>
          </p:cNvPr>
          <p:cNvSpPr txBox="1"/>
          <p:nvPr/>
        </p:nvSpPr>
        <p:spPr>
          <a:xfrm>
            <a:off x="2693583" y="2089950"/>
            <a:ext cx="8280000" cy="971676"/>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游ゴシック"/>
                <a:ea typeface="游ゴシック"/>
                <a:cs typeface="+mn-cs"/>
              </a:rPr>
              <a:t>本テンプレートに関するご質問や、オリジナル資料作成のご依頼などがございましたら、お気軽に下記までご連絡ください。</a:t>
            </a:r>
          </a:p>
        </p:txBody>
      </p:sp>
      <p:pic>
        <p:nvPicPr>
          <p:cNvPr id="31" name="コンテンツ プレースホルダー 7" descr="QR コード&#10;&#10;AI 生成コンテンツは誤りを含む可能性があります。">
            <a:extLst>
              <a:ext uri="{FF2B5EF4-FFF2-40B4-BE49-F238E27FC236}">
                <a16:creationId xmlns:a16="http://schemas.microsoft.com/office/drawing/2014/main" id="{8AD2774F-29EF-FF85-C722-8B0A2D1DB17F}"/>
              </a:ext>
            </a:extLst>
          </p:cNvPr>
          <p:cNvPicPr>
            <a:picLocks noChangeAspect="1"/>
          </p:cNvPicPr>
          <p:nvPr/>
        </p:nvPicPr>
        <p:blipFill>
          <a:blip r:embed="rId3"/>
          <a:stretch>
            <a:fillRect/>
          </a:stretch>
        </p:blipFill>
        <p:spPr>
          <a:xfrm>
            <a:off x="8671065" y="3909848"/>
            <a:ext cx="1873718" cy="1873718"/>
          </a:xfrm>
          <a:prstGeom prst="rect">
            <a:avLst/>
          </a:prstGeom>
        </p:spPr>
      </p:pic>
      <p:sp>
        <p:nvSpPr>
          <p:cNvPr id="14" name="テキスト ボックス 13">
            <a:extLst>
              <a:ext uri="{FF2B5EF4-FFF2-40B4-BE49-F238E27FC236}">
                <a16:creationId xmlns:a16="http://schemas.microsoft.com/office/drawing/2014/main" id="{4D48D9A5-CC62-D441-6A11-CA1AA82953D2}"/>
              </a:ext>
            </a:extLst>
          </p:cNvPr>
          <p:cNvSpPr txBox="1"/>
          <p:nvPr/>
        </p:nvSpPr>
        <p:spPr>
          <a:xfrm>
            <a:off x="3185756" y="4279180"/>
            <a:ext cx="3308919" cy="1504386"/>
          </a:xfrm>
          <a:prstGeom prst="rect">
            <a:avLst/>
          </a:prstGeom>
          <a:noFill/>
        </p:spPr>
        <p:txBody>
          <a:bodyPr wrap="none" rtlCol="0" anchor="ctr">
            <a:spAutoFit/>
          </a:bodyPr>
          <a:lstStyle/>
          <a:p>
            <a:pPr defTabSz="542925">
              <a:lnSpc>
                <a:spcPct val="200000"/>
              </a:lnSpc>
            </a:pPr>
            <a:r>
              <a:rPr lang="en-US" altLang="ja-JP" sz="1600" dirty="0"/>
              <a:t>TEL 	: 03-1234-5678</a:t>
            </a:r>
          </a:p>
          <a:p>
            <a:pPr defTabSz="542925">
              <a:lnSpc>
                <a:spcPct val="200000"/>
              </a:lnSpc>
            </a:pPr>
            <a:r>
              <a:rPr lang="en-US" altLang="ja-JP" sz="1600" dirty="0"/>
              <a:t>MAIL : </a:t>
            </a:r>
            <a:r>
              <a:rPr lang="en-US" altLang="ja-JP" sz="1600" dirty="0">
                <a:solidFill>
                  <a:prstClr val="black"/>
                </a:solidFill>
              </a:rPr>
              <a:t>info@oddsfactory.co.jp</a:t>
            </a:r>
            <a:endParaRPr lang="ja-JP" altLang="en-US" sz="1600" dirty="0">
              <a:solidFill>
                <a:prstClr val="black"/>
              </a:solidFill>
            </a:endParaRPr>
          </a:p>
          <a:p>
            <a:pPr>
              <a:lnSpc>
                <a:spcPct val="200000"/>
              </a:lnSpc>
              <a:tabLst>
                <a:tab pos="542925" algn="l"/>
              </a:tabLst>
            </a:pPr>
            <a:r>
              <a:rPr lang="en-US" altLang="ja-JP" sz="1600" dirty="0"/>
              <a:t>WEB 	: </a:t>
            </a:r>
            <a:r>
              <a:rPr lang="en-US" altLang="ja-JP" sz="1600" dirty="0">
                <a:solidFill>
                  <a:prstClr val="black"/>
                </a:solidFill>
                <a:hlinkClick r:id="rId4"/>
              </a:rPr>
              <a:t>https://oddsfactory.co.jp/</a:t>
            </a:r>
            <a:endParaRPr lang="en-US" altLang="ja-JP" sz="1600" dirty="0">
              <a:solidFill>
                <a:prstClr val="black"/>
              </a:solidFill>
            </a:endParaRPr>
          </a:p>
        </p:txBody>
      </p:sp>
      <p:sp>
        <p:nvSpPr>
          <p:cNvPr id="39" name="テキスト ボックス 38">
            <a:extLst>
              <a:ext uri="{FF2B5EF4-FFF2-40B4-BE49-F238E27FC236}">
                <a16:creationId xmlns:a16="http://schemas.microsoft.com/office/drawing/2014/main" id="{0F593421-6ECA-9090-CE71-D25C0F357B5F}"/>
              </a:ext>
            </a:extLst>
          </p:cNvPr>
          <p:cNvSpPr txBox="1"/>
          <p:nvPr/>
        </p:nvSpPr>
        <p:spPr>
          <a:xfrm>
            <a:off x="3185756" y="3909848"/>
            <a:ext cx="3185487" cy="369332"/>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b="1" i="0" u="none" strike="noStrike" kern="1200" cap="none" spc="0" normalizeH="0" baseline="0" noProof="0" dirty="0">
                <a:ln>
                  <a:noFill/>
                </a:ln>
                <a:effectLst/>
                <a:uLnTx/>
                <a:uFillTx/>
                <a:latin typeface="游ゴシック"/>
                <a:ea typeface="游ゴシック"/>
                <a:cs typeface="+mn-cs"/>
              </a:rPr>
              <a:t>株式会社オッズファクトリー</a:t>
            </a:r>
            <a:endParaRPr kumimoji="1" lang="ja-JP" altLang="en-US" sz="1600" b="1" i="0" u="none" strike="noStrike" kern="1200" cap="none" spc="0" normalizeH="0" baseline="0" noProof="0" dirty="0">
              <a:ln>
                <a:noFill/>
              </a:ln>
              <a:effectLst/>
              <a:uLnTx/>
              <a:uFillTx/>
              <a:latin typeface="游ゴシック"/>
              <a:ea typeface="游ゴシック"/>
              <a:cs typeface="+mn-cs"/>
            </a:endParaRPr>
          </a:p>
        </p:txBody>
      </p:sp>
    </p:spTree>
    <p:extLst>
      <p:ext uri="{BB962C8B-B14F-4D97-AF65-F5344CB8AC3E}">
        <p14:creationId xmlns:p14="http://schemas.microsoft.com/office/powerpoint/2010/main" val="2763818772"/>
      </p:ext>
    </p:extLst>
  </p:cSld>
  <p:clrMapOvr>
    <a:masterClrMapping/>
  </p:clrMapOvr>
</p:sld>
</file>

<file path=ppt/theme/theme1.xml><?xml version="1.0" encoding="utf-8"?>
<a:theme xmlns:a="http://schemas.openxmlformats.org/drawingml/2006/main" name="1_デザインの設定">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ユーザー定義 3">
      <a:majorFont>
        <a:latin typeface="游ゴシック Light"/>
        <a:ea typeface="游ゴシック Light"/>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1481</TotalTime>
  <Words>204</Words>
  <Application>Microsoft Office PowerPoint</Application>
  <PresentationFormat>ワイド画面</PresentationFormat>
  <Paragraphs>43</Paragraphs>
  <Slides>6</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游ゴシック</vt:lpstr>
      <vt:lpstr>游ゴシック Light</vt:lpstr>
      <vt:lpstr>游ゴシック Medium</vt:lpstr>
      <vt:lpstr>Arial</vt:lpstr>
      <vt:lpstr>Segoe UI Semibold</vt:lpstr>
      <vt:lpstr>Wingdings</vt:lpstr>
      <vt:lpstr>1_デザインの設定</vt:lpstr>
      <vt:lpstr>株式会社オッズファクトリー 会社説明</vt:lpstr>
      <vt:lpstr>目次</vt:lpstr>
      <vt:lpstr>会社概要 Company Profile</vt:lpstr>
      <vt:lpstr>業務内容 Our Services</vt:lpstr>
      <vt:lpstr>業績推移 Performance Highlights</vt:lpstr>
      <vt:lpstr>お問い合わせ 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稲垣</dc:creator>
  <cp:lastModifiedBy>稲垣</cp:lastModifiedBy>
  <cp:revision>87</cp:revision>
  <cp:lastPrinted>2025-01-27T02:36:04Z</cp:lastPrinted>
  <dcterms:created xsi:type="dcterms:W3CDTF">2024-07-24T01:49:27Z</dcterms:created>
  <dcterms:modified xsi:type="dcterms:W3CDTF">2025-07-14T00:01:06Z</dcterms:modified>
</cp:coreProperties>
</file>